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7" r:id="rId5"/>
    <p:sldMasterId id="2147483648" r:id="rId6"/>
  </p:sldMasterIdLst>
  <p:notesMasterIdLst>
    <p:notesMasterId r:id="rId22"/>
  </p:notesMasterIdLst>
  <p:sldIdLst>
    <p:sldId id="272" r:id="rId7"/>
    <p:sldId id="273" r:id="rId8"/>
    <p:sldId id="274" r:id="rId9"/>
    <p:sldId id="275" r:id="rId10"/>
    <p:sldId id="276" r:id="rId11"/>
    <p:sldId id="277" r:id="rId12"/>
    <p:sldId id="278" r:id="rId13"/>
    <p:sldId id="279" r:id="rId14"/>
    <p:sldId id="280" r:id="rId15"/>
    <p:sldId id="281" r:id="rId16"/>
    <p:sldId id="282" r:id="rId17"/>
    <p:sldId id="283" r:id="rId18"/>
    <p:sldId id="284" r:id="rId19"/>
    <p:sldId id="285" r:id="rId20"/>
    <p:sldId id="28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nversation Starters" id="{F516E4EE-5F55-495F-A88A-D15E2F4D604F}">
          <p14:sldIdLst>
            <p14:sldId id="272"/>
            <p14:sldId id="273"/>
            <p14:sldId id="274"/>
            <p14:sldId id="275"/>
            <p14:sldId id="276"/>
            <p14:sldId id="277"/>
            <p14:sldId id="278"/>
            <p14:sldId id="279"/>
            <p14:sldId id="280"/>
            <p14:sldId id="281"/>
            <p14:sldId id="282"/>
            <p14:sldId id="283"/>
            <p14:sldId id="284"/>
            <p14:sldId id="285"/>
            <p14:sldId id="28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C63A77-E355-1540-D6FC-B07BA5E7DF0A}" name="Susan Sweet" initials="SS" userId="S::ssweet@smho-smso.ca::3f3b0d9c-fbb5-47a8-87c2-549a2adf9766" providerId="AD"/>
  <p188:author id="{2F0BDAAC-7411-6F87-4B46-6B1B7591DF94}" name="Deborah Shackell" initials="DS" userId="S::dshackell@smho-smso.ca::f728b972-0379-4f9a-98f5-caf5dad6cd0d" providerId="AD"/>
  <p188:author id="{53F365F6-6A0F-4C55-0162-ECF8B70F28CB}" name="Shelly Upson" initials="SU" userId="S::supson@smho-smso.ca::c4995df3-86e0-4f4b-995c-f8ef8fffbf4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B3E4"/>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265F33-EB9D-BE7D-F09D-B448549E8D0C}" v="13" dt="2023-08-23T16:51:06.386"/>
    <p1510:client id="{FDC7CCFF-1B8A-9876-3B88-090E8E08787C}" v="1" dt="2023-08-23T17:25:02.8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86395"/>
  </p:normalViewPr>
  <p:slideViewPr>
    <p:cSldViewPr snapToGrid="0">
      <p:cViewPr varScale="1">
        <p:scale>
          <a:sx n="109" d="100"/>
          <a:sy n="109" d="100"/>
        </p:scale>
        <p:origin x="216" y="200"/>
      </p:cViewPr>
      <p:guideLst/>
    </p:cSldViewPr>
  </p:slideViewPr>
  <p:outlineViewPr>
    <p:cViewPr>
      <p:scale>
        <a:sx n="33" d="100"/>
        <a:sy n="33" d="100"/>
      </p:scale>
      <p:origin x="0" y="-663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435903f468984556e2aa1382753389e0bbd6bf18e43855a725f2f9ec40f32b14::" providerId="AD" clId="Web-{99265F33-EB9D-BE7D-F09D-B448549E8D0C}"/>
    <pc:docChg chg="modSld">
      <pc:chgData name="Guest User" userId="S::urn:spo:anon#435903f468984556e2aa1382753389e0bbd6bf18e43855a725f2f9ec40f32b14::" providerId="AD" clId="Web-{99265F33-EB9D-BE7D-F09D-B448549E8D0C}" dt="2023-08-23T16:51:06.386" v="11" actId="20577"/>
      <pc:docMkLst>
        <pc:docMk/>
      </pc:docMkLst>
      <pc:sldChg chg="modSp">
        <pc:chgData name="Guest User" userId="S::urn:spo:anon#435903f468984556e2aa1382753389e0bbd6bf18e43855a725f2f9ec40f32b14::" providerId="AD" clId="Web-{99265F33-EB9D-BE7D-F09D-B448549E8D0C}" dt="2023-08-23T16:50:14.916" v="0" actId="20577"/>
        <pc:sldMkLst>
          <pc:docMk/>
          <pc:sldMk cId="3352751512" sldId="276"/>
        </pc:sldMkLst>
        <pc:spChg chg="mod">
          <ac:chgData name="Guest User" userId="S::urn:spo:anon#435903f468984556e2aa1382753389e0bbd6bf18e43855a725f2f9ec40f32b14::" providerId="AD" clId="Web-{99265F33-EB9D-BE7D-F09D-B448549E8D0C}" dt="2023-08-23T16:50:14.916" v="0" actId="20577"/>
          <ac:spMkLst>
            <pc:docMk/>
            <pc:sldMk cId="3352751512" sldId="276"/>
            <ac:spMk id="6" creationId="{8EFBABD0-2B6D-4528-4C5D-0BB7386BB77C}"/>
          </ac:spMkLst>
        </pc:spChg>
      </pc:sldChg>
      <pc:sldChg chg="modSp">
        <pc:chgData name="Guest User" userId="S::urn:spo:anon#435903f468984556e2aa1382753389e0bbd6bf18e43855a725f2f9ec40f32b14::" providerId="AD" clId="Web-{99265F33-EB9D-BE7D-F09D-B448549E8D0C}" dt="2023-08-23T16:51:06.386" v="11" actId="20577"/>
        <pc:sldMkLst>
          <pc:docMk/>
          <pc:sldMk cId="1665563614" sldId="282"/>
        </pc:sldMkLst>
        <pc:spChg chg="mod">
          <ac:chgData name="Guest User" userId="S::urn:spo:anon#435903f468984556e2aa1382753389e0bbd6bf18e43855a725f2f9ec40f32b14::" providerId="AD" clId="Web-{99265F33-EB9D-BE7D-F09D-B448549E8D0C}" dt="2023-08-23T16:51:06.386" v="11" actId="20577"/>
          <ac:spMkLst>
            <pc:docMk/>
            <pc:sldMk cId="1665563614" sldId="282"/>
            <ac:spMk id="5" creationId="{BFD4A0C5-2E77-8CF1-DDB0-994ABF8CAF04}"/>
          </ac:spMkLst>
        </pc:spChg>
      </pc:sldChg>
    </pc:docChg>
  </pc:docChgLst>
  <pc:docChgLst>
    <pc:chgData name="Marsha Gillis" userId="S::mgillis@smho-smso.ca::7189d0c8-c755-4711-a03c-47324b8391a0" providerId="AD" clId="Web-{FDC7CCFF-1B8A-9876-3B88-090E8E08787C}"/>
    <pc:docChg chg="modSld">
      <pc:chgData name="Marsha Gillis" userId="S::mgillis@smho-smso.ca::7189d0c8-c755-4711-a03c-47324b8391a0" providerId="AD" clId="Web-{FDC7CCFF-1B8A-9876-3B88-090E8E08787C}" dt="2023-08-23T17:25:02.884" v="0" actId="20577"/>
      <pc:docMkLst>
        <pc:docMk/>
      </pc:docMkLst>
      <pc:sldChg chg="modSp">
        <pc:chgData name="Marsha Gillis" userId="S::mgillis@smho-smso.ca::7189d0c8-c755-4711-a03c-47324b8391a0" providerId="AD" clId="Web-{FDC7CCFF-1B8A-9876-3B88-090E8E08787C}" dt="2023-08-23T17:25:02.884" v="0" actId="20577"/>
        <pc:sldMkLst>
          <pc:docMk/>
          <pc:sldMk cId="1665563614" sldId="282"/>
        </pc:sldMkLst>
        <pc:spChg chg="mod">
          <ac:chgData name="Marsha Gillis" userId="S::mgillis@smho-smso.ca::7189d0c8-c755-4711-a03c-47324b8391a0" providerId="AD" clId="Web-{FDC7CCFF-1B8A-9876-3B88-090E8E08787C}" dt="2023-08-23T17:25:02.884" v="0" actId="20577"/>
          <ac:spMkLst>
            <pc:docMk/>
            <pc:sldMk cId="1665563614" sldId="282"/>
            <ac:spMk id="5" creationId="{BFD4A0C5-2E77-8CF1-DDB0-994ABF8CAF0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4C96CD-E19F-0F4E-BD15-F72CE7D98A69}" type="datetimeFigureOut">
              <a:rPr lang="en-CA" smtClean="0"/>
              <a:t>2023-08-23</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DC4970-96A5-3A49-B3D0-FA0A2CFDB527}" type="slidenum">
              <a:rPr lang="en-CA" smtClean="0"/>
              <a:t>‹#›</a:t>
            </a:fld>
            <a:endParaRPr lang="en-CA"/>
          </a:p>
        </p:txBody>
      </p:sp>
    </p:spTree>
    <p:extLst>
      <p:ext uri="{BB962C8B-B14F-4D97-AF65-F5344CB8AC3E}">
        <p14:creationId xmlns:p14="http://schemas.microsoft.com/office/powerpoint/2010/main" val="66975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9DC4970-96A5-3A49-B3D0-FA0A2CFDB527}" type="slidenum">
              <a:rPr lang="en-CA" smtClean="0"/>
              <a:t>5</a:t>
            </a:fld>
            <a:endParaRPr lang="en-CA"/>
          </a:p>
        </p:txBody>
      </p:sp>
    </p:spTree>
    <p:extLst>
      <p:ext uri="{BB962C8B-B14F-4D97-AF65-F5344CB8AC3E}">
        <p14:creationId xmlns:p14="http://schemas.microsoft.com/office/powerpoint/2010/main" val="81168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9DC4970-96A5-3A49-B3D0-FA0A2CFDB527}" type="slidenum">
              <a:rPr lang="en-CA" smtClean="0"/>
              <a:t>7</a:t>
            </a:fld>
            <a:endParaRPr lang="en-CA"/>
          </a:p>
        </p:txBody>
      </p:sp>
    </p:spTree>
    <p:extLst>
      <p:ext uri="{BB962C8B-B14F-4D97-AF65-F5344CB8AC3E}">
        <p14:creationId xmlns:p14="http://schemas.microsoft.com/office/powerpoint/2010/main" val="2846901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9DC4970-96A5-3A49-B3D0-FA0A2CFDB527}" type="slidenum">
              <a:rPr lang="en-CA" smtClean="0"/>
              <a:t>11</a:t>
            </a:fld>
            <a:endParaRPr lang="en-CA"/>
          </a:p>
        </p:txBody>
      </p:sp>
    </p:spTree>
    <p:extLst>
      <p:ext uri="{BB962C8B-B14F-4D97-AF65-F5344CB8AC3E}">
        <p14:creationId xmlns:p14="http://schemas.microsoft.com/office/powerpoint/2010/main" val="640952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9DC4970-96A5-3A49-B3D0-FA0A2CFDB527}" type="slidenum">
              <a:rPr lang="en-CA" smtClean="0"/>
              <a:t>14</a:t>
            </a:fld>
            <a:endParaRPr lang="en-CA"/>
          </a:p>
        </p:txBody>
      </p:sp>
    </p:spTree>
    <p:extLst>
      <p:ext uri="{BB962C8B-B14F-4D97-AF65-F5344CB8AC3E}">
        <p14:creationId xmlns:p14="http://schemas.microsoft.com/office/powerpoint/2010/main" val="1515266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9DC4970-96A5-3A49-B3D0-FA0A2CFDB527}" type="slidenum">
              <a:rPr lang="en-CA" smtClean="0"/>
              <a:t>15</a:t>
            </a:fld>
            <a:endParaRPr lang="en-CA"/>
          </a:p>
        </p:txBody>
      </p:sp>
    </p:spTree>
    <p:extLst>
      <p:ext uri="{BB962C8B-B14F-4D97-AF65-F5344CB8AC3E}">
        <p14:creationId xmlns:p14="http://schemas.microsoft.com/office/powerpoint/2010/main" val="20323590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9C7C166-2FDE-9AD2-477A-F1CD78F9125D}"/>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634314" y="2146747"/>
            <a:ext cx="10865708" cy="4707444"/>
          </a:xfrm>
          <a:prstGeom prst="rect">
            <a:avLst/>
          </a:prstGeom>
        </p:spPr>
      </p:pic>
      <p:pic>
        <p:nvPicPr>
          <p:cNvPr id="8" name="Picture 7">
            <a:extLst>
              <a:ext uri="{FF2B5EF4-FFF2-40B4-BE49-F238E27FC236}">
                <a16:creationId xmlns:a16="http://schemas.microsoft.com/office/drawing/2014/main" id="{71D34FD3-2139-7F91-685C-A0BBD8E9B2AC}"/>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8238" y="-8008"/>
            <a:ext cx="12203312" cy="6847413"/>
          </a:xfrm>
          <a:prstGeom prst="rect">
            <a:avLst/>
          </a:prstGeom>
        </p:spPr>
      </p:pic>
      <p:sp>
        <p:nvSpPr>
          <p:cNvPr id="2" name="Title 1">
            <a:extLst>
              <a:ext uri="{FF2B5EF4-FFF2-40B4-BE49-F238E27FC236}">
                <a16:creationId xmlns:a16="http://schemas.microsoft.com/office/drawing/2014/main" id="{41C1646F-9AA8-F6EC-5C3F-069C5D717A71}"/>
              </a:ext>
            </a:extLst>
          </p:cNvPr>
          <p:cNvSpPr>
            <a:spLocks noGrp="1"/>
          </p:cNvSpPr>
          <p:nvPr>
            <p:ph type="ctrTitle"/>
          </p:nvPr>
        </p:nvSpPr>
        <p:spPr>
          <a:xfrm>
            <a:off x="691978" y="1600199"/>
            <a:ext cx="9976022" cy="1909763"/>
          </a:xfrm>
        </p:spPr>
        <p:txBody>
          <a:bodyPr anchor="t">
            <a:normAutofit/>
          </a:bodyPr>
          <a:lstStyle>
            <a:lvl1pPr algn="l">
              <a:defRPr sz="5000"/>
            </a:lvl1pPr>
          </a:lstStyle>
          <a:p>
            <a:r>
              <a:rPr lang="en-US"/>
              <a:t>Click to edit Master title style</a:t>
            </a:r>
            <a:endParaRPr lang="en-CA"/>
          </a:p>
        </p:txBody>
      </p:sp>
    </p:spTree>
    <p:extLst>
      <p:ext uri="{BB962C8B-B14F-4D97-AF65-F5344CB8AC3E}">
        <p14:creationId xmlns:p14="http://schemas.microsoft.com/office/powerpoint/2010/main" val="952937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A9A1E1-37C9-AC02-56FD-B9FA9883904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1174" y="-41564"/>
            <a:ext cx="12237323" cy="6858000"/>
          </a:xfrm>
          <a:prstGeom prst="rect">
            <a:avLst/>
          </a:prstGeom>
        </p:spPr>
      </p:pic>
      <p:sp>
        <p:nvSpPr>
          <p:cNvPr id="4" name="Slide Number Placeholder 3">
            <a:extLst>
              <a:ext uri="{FF2B5EF4-FFF2-40B4-BE49-F238E27FC236}">
                <a16:creationId xmlns:a16="http://schemas.microsoft.com/office/drawing/2014/main" id="{0588E634-4EFA-116A-24FF-17EDD525FC0B}"/>
              </a:ext>
            </a:extLst>
          </p:cNvPr>
          <p:cNvSpPr>
            <a:spLocks noGrp="1"/>
          </p:cNvSpPr>
          <p:nvPr>
            <p:ph type="sldNum" sz="quarter" idx="12"/>
          </p:nvPr>
        </p:nvSpPr>
        <p:spPr/>
        <p:txBody>
          <a:bodyPr/>
          <a:lstStyle/>
          <a:p>
            <a:fld id="{C62CAF19-5542-6248-805D-7F800D29F06D}" type="slidenum">
              <a:rPr lang="en-CA" smtClean="0"/>
              <a:t>‹#›</a:t>
            </a:fld>
            <a:endParaRPr lang="en-CA"/>
          </a:p>
        </p:txBody>
      </p:sp>
      <p:pic>
        <p:nvPicPr>
          <p:cNvPr id="7" name="Picture 6" descr="Symbol of the Government of Ontario ">
            <a:extLst>
              <a:ext uri="{FF2B5EF4-FFF2-40B4-BE49-F238E27FC236}">
                <a16:creationId xmlns:a16="http://schemas.microsoft.com/office/drawing/2014/main" id="{5786D31A-0749-2788-7F30-C822EA40172D}"/>
              </a:ext>
            </a:extLst>
          </p:cNvPr>
          <p:cNvPicPr>
            <a:picLocks noChangeAspect="1"/>
          </p:cNvPicPr>
          <p:nvPr userDrawn="1"/>
        </p:nvPicPr>
        <p:blipFill>
          <a:blip r:embed="rId3"/>
          <a:stretch>
            <a:fillRect/>
          </a:stretch>
        </p:blipFill>
        <p:spPr>
          <a:xfrm>
            <a:off x="9943072" y="6094583"/>
            <a:ext cx="1934862" cy="773945"/>
          </a:xfrm>
          <a:prstGeom prst="rect">
            <a:avLst/>
          </a:prstGeom>
        </p:spPr>
      </p:pic>
    </p:spTree>
    <p:extLst>
      <p:ext uri="{BB962C8B-B14F-4D97-AF65-F5344CB8AC3E}">
        <p14:creationId xmlns:p14="http://schemas.microsoft.com/office/powerpoint/2010/main" val="2250958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B8D2A-3878-34EC-E808-0B02B4E5C8CC}"/>
              </a:ext>
            </a:extLst>
          </p:cNvPr>
          <p:cNvSpPr>
            <a:spLocks noGrp="1"/>
          </p:cNvSpPr>
          <p:nvPr>
            <p:ph type="title"/>
          </p:nvPr>
        </p:nvSpPr>
        <p:spPr>
          <a:xfrm>
            <a:off x="651909" y="648000"/>
            <a:ext cx="10785391" cy="1325563"/>
          </a:xfrm>
        </p:spPr>
        <p:txBody>
          <a:bodyPr>
            <a:normAutofit/>
          </a:bodyPr>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41DF2902-12B6-D8D9-C462-4793DC264F3E}"/>
              </a:ext>
            </a:extLst>
          </p:cNvPr>
          <p:cNvSpPr>
            <a:spLocks noGrp="1"/>
          </p:cNvSpPr>
          <p:nvPr>
            <p:ph idx="1"/>
          </p:nvPr>
        </p:nvSpPr>
        <p:spPr>
          <a:xfrm>
            <a:off x="651910" y="2519679"/>
            <a:ext cx="10785390" cy="3657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a:extLst>
              <a:ext uri="{FF2B5EF4-FFF2-40B4-BE49-F238E27FC236}">
                <a16:creationId xmlns:a16="http://schemas.microsoft.com/office/drawing/2014/main" id="{02E26F5E-1F5D-4B29-4D6D-6CF36F51EBE3}"/>
              </a:ext>
            </a:extLst>
          </p:cNvPr>
          <p:cNvSpPr>
            <a:spLocks noGrp="1"/>
          </p:cNvSpPr>
          <p:nvPr>
            <p:ph type="sldNum" sz="quarter" idx="12"/>
          </p:nvPr>
        </p:nvSpPr>
        <p:spPr/>
        <p:txBody>
          <a:bodyPr/>
          <a:lstStyle>
            <a:lvl1pPr>
              <a:defRPr>
                <a:solidFill>
                  <a:schemeClr val="tx1"/>
                </a:solidFill>
              </a:defRPr>
            </a:lvl1pPr>
          </a:lstStyle>
          <a:p>
            <a:fld id="{C62CAF19-5542-6248-805D-7F800D29F06D}" type="slidenum">
              <a:rPr lang="en-CA" smtClean="0"/>
              <a:pPr/>
              <a:t>‹#›</a:t>
            </a:fld>
            <a:endParaRPr lang="en-CA"/>
          </a:p>
        </p:txBody>
      </p:sp>
      <p:cxnSp>
        <p:nvCxnSpPr>
          <p:cNvPr id="9" name="Straight Connector 8">
            <a:extLst>
              <a:ext uri="{FF2B5EF4-FFF2-40B4-BE49-F238E27FC236}">
                <a16:creationId xmlns:a16="http://schemas.microsoft.com/office/drawing/2014/main" id="{3D222443-1B88-2C0F-B1D9-3C9C8A91F118}"/>
              </a:ext>
              <a:ext uri="{C183D7F6-B498-43B3-948B-1728B52AA6E4}">
                <adec:decorative xmlns:adec="http://schemas.microsoft.com/office/drawing/2017/decorative" val="1"/>
              </a:ext>
            </a:extLst>
          </p:cNvPr>
          <p:cNvCxnSpPr/>
          <p:nvPr userDrawn="1"/>
        </p:nvCxnSpPr>
        <p:spPr>
          <a:xfrm>
            <a:off x="651909" y="2194560"/>
            <a:ext cx="10869531" cy="0"/>
          </a:xfrm>
          <a:prstGeom prst="line">
            <a:avLst/>
          </a:prstGeom>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14476977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2_Title Only - To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FD09A-C5FE-4A13-4249-C31ED2F8CA27}"/>
              </a:ext>
            </a:extLst>
          </p:cNvPr>
          <p:cNvSpPr>
            <a:spLocks noGrp="1"/>
          </p:cNvSpPr>
          <p:nvPr>
            <p:ph type="title"/>
          </p:nvPr>
        </p:nvSpPr>
        <p:spPr/>
        <p:txBody>
          <a:bodyPr/>
          <a:lstStyle/>
          <a:p>
            <a:r>
              <a:rPr lang="en-US"/>
              <a:t>Click to edit Master title style</a:t>
            </a:r>
            <a:endParaRPr lang="en-CA"/>
          </a:p>
        </p:txBody>
      </p:sp>
      <p:sp>
        <p:nvSpPr>
          <p:cNvPr id="3" name="TextBox 2">
            <a:extLst>
              <a:ext uri="{FF2B5EF4-FFF2-40B4-BE49-F238E27FC236}">
                <a16:creationId xmlns:a16="http://schemas.microsoft.com/office/drawing/2014/main" id="{504D52D4-427F-CD0C-16F5-6E3669370E26}"/>
              </a:ext>
            </a:extLst>
          </p:cNvPr>
          <p:cNvSpPr txBox="1"/>
          <p:nvPr userDrawn="1"/>
        </p:nvSpPr>
        <p:spPr>
          <a:xfrm>
            <a:off x="651909" y="2160000"/>
            <a:ext cx="10971131" cy="3886470"/>
          </a:xfrm>
          <a:prstGeom prst="rect">
            <a:avLst/>
          </a:prstGeom>
          <a:noFill/>
        </p:spPr>
        <p:txBody>
          <a:bodyPr wrap="square" rtlCol="0">
            <a:noAutofit/>
          </a:bodyPr>
          <a:lstStyle/>
          <a:p>
            <a:endParaRPr lang="en-CA"/>
          </a:p>
        </p:txBody>
      </p:sp>
      <p:sp>
        <p:nvSpPr>
          <p:cNvPr id="5" name="Slide Number Placeholder 4">
            <a:extLst>
              <a:ext uri="{FF2B5EF4-FFF2-40B4-BE49-F238E27FC236}">
                <a16:creationId xmlns:a16="http://schemas.microsoft.com/office/drawing/2014/main" id="{44C22595-3F9B-066B-CD79-50A997004E70}"/>
              </a:ext>
            </a:extLst>
          </p:cNvPr>
          <p:cNvSpPr>
            <a:spLocks noGrp="1"/>
          </p:cNvSpPr>
          <p:nvPr>
            <p:ph type="sldNum" sz="quarter" idx="12"/>
          </p:nvPr>
        </p:nvSpPr>
        <p:spPr>
          <a:xfrm>
            <a:off x="755820" y="6356352"/>
            <a:ext cx="2743200" cy="365125"/>
          </a:xfrm>
        </p:spPr>
        <p:txBody>
          <a:bodyPr/>
          <a:lstStyle/>
          <a:p>
            <a:fld id="{C62CAF19-5542-6248-805D-7F800D29F06D}" type="slidenum">
              <a:rPr lang="en-CA" smtClean="0"/>
              <a:t>‹#›</a:t>
            </a:fld>
            <a:endParaRPr lang="en-CA"/>
          </a:p>
        </p:txBody>
      </p:sp>
    </p:spTree>
    <p:extLst>
      <p:ext uri="{BB962C8B-B14F-4D97-AF65-F5344CB8AC3E}">
        <p14:creationId xmlns:p14="http://schemas.microsoft.com/office/powerpoint/2010/main" val="3697610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A9A1E1-37C9-AC02-56FD-B9FA9883904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1174" y="-41564"/>
            <a:ext cx="12237323" cy="6858000"/>
          </a:xfrm>
          <a:prstGeom prst="rect">
            <a:avLst/>
          </a:prstGeom>
        </p:spPr>
      </p:pic>
      <p:sp>
        <p:nvSpPr>
          <p:cNvPr id="4" name="Slide Number Placeholder 3">
            <a:extLst>
              <a:ext uri="{FF2B5EF4-FFF2-40B4-BE49-F238E27FC236}">
                <a16:creationId xmlns:a16="http://schemas.microsoft.com/office/drawing/2014/main" id="{0588E634-4EFA-116A-24FF-17EDD525FC0B}"/>
              </a:ext>
            </a:extLst>
          </p:cNvPr>
          <p:cNvSpPr>
            <a:spLocks noGrp="1"/>
          </p:cNvSpPr>
          <p:nvPr>
            <p:ph type="sldNum" sz="quarter" idx="12"/>
          </p:nvPr>
        </p:nvSpPr>
        <p:spPr/>
        <p:txBody>
          <a:bodyPr/>
          <a:lstStyle/>
          <a:p>
            <a:fld id="{C62CAF19-5542-6248-805D-7F800D29F06D}" type="slidenum">
              <a:rPr lang="en-CA" smtClean="0"/>
              <a:t>‹#›</a:t>
            </a:fld>
            <a:endParaRPr lang="en-CA"/>
          </a:p>
        </p:txBody>
      </p:sp>
      <p:pic>
        <p:nvPicPr>
          <p:cNvPr id="7" name="Picture 6" descr="Symbol of the Government of Ontario ">
            <a:extLst>
              <a:ext uri="{FF2B5EF4-FFF2-40B4-BE49-F238E27FC236}">
                <a16:creationId xmlns:a16="http://schemas.microsoft.com/office/drawing/2014/main" id="{5786D31A-0749-2788-7F30-C822EA40172D}"/>
              </a:ext>
            </a:extLst>
          </p:cNvPr>
          <p:cNvPicPr>
            <a:picLocks noChangeAspect="1"/>
          </p:cNvPicPr>
          <p:nvPr userDrawn="1"/>
        </p:nvPicPr>
        <p:blipFill>
          <a:blip r:embed="rId3"/>
          <a:stretch>
            <a:fillRect/>
          </a:stretch>
        </p:blipFill>
        <p:spPr>
          <a:xfrm>
            <a:off x="9943072" y="6094583"/>
            <a:ext cx="1934862" cy="773945"/>
          </a:xfrm>
          <a:prstGeom prst="rect">
            <a:avLst/>
          </a:prstGeom>
        </p:spPr>
      </p:pic>
    </p:spTree>
    <p:extLst>
      <p:ext uri="{BB962C8B-B14F-4D97-AF65-F5344CB8AC3E}">
        <p14:creationId xmlns:p14="http://schemas.microsoft.com/office/powerpoint/2010/main" val="438557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mall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B8D2A-3878-34EC-E808-0B02B4E5C8CC}"/>
              </a:ext>
            </a:extLst>
          </p:cNvPr>
          <p:cNvSpPr>
            <a:spLocks noGrp="1"/>
          </p:cNvSpPr>
          <p:nvPr>
            <p:ph type="title"/>
          </p:nvPr>
        </p:nvSpPr>
        <p:spPr>
          <a:xfrm>
            <a:off x="651909" y="648001"/>
            <a:ext cx="10785391" cy="709944"/>
          </a:xfrm>
        </p:spPr>
        <p:txBody>
          <a:bodyPr>
            <a:normAutofit/>
          </a:bodyPr>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41DF2902-12B6-D8D9-C462-4793DC264F3E}"/>
              </a:ext>
            </a:extLst>
          </p:cNvPr>
          <p:cNvSpPr>
            <a:spLocks noGrp="1"/>
          </p:cNvSpPr>
          <p:nvPr>
            <p:ph idx="1"/>
          </p:nvPr>
        </p:nvSpPr>
        <p:spPr>
          <a:xfrm>
            <a:off x="651910" y="1716727"/>
            <a:ext cx="10785390" cy="4460236"/>
          </a:xfrm>
        </p:spPr>
        <p:txBody>
          <a:bodyPr/>
          <a:lstStyle>
            <a:lvl1pPr>
              <a:defRPr>
                <a:solidFill>
                  <a:srgbClr val="7030A0"/>
                </a:solidFill>
                <a:latin typeface="Inter SemiBold" panose="02000503000000020004"/>
              </a:defRPr>
            </a:lvl1pPr>
            <a:lvl2pPr>
              <a:defRPr>
                <a:solidFill>
                  <a:srgbClr val="7030A0"/>
                </a:solidFill>
                <a:latin typeface="Inter SemiBold" panose="02000503000000020004"/>
              </a:defRPr>
            </a:lvl2pPr>
            <a:lvl3pPr>
              <a:defRPr>
                <a:solidFill>
                  <a:srgbClr val="7030A0"/>
                </a:solidFill>
                <a:latin typeface="Inter SemiBold" panose="02000503000000020004"/>
              </a:defRPr>
            </a:lvl3pPr>
            <a:lvl4pPr>
              <a:defRPr>
                <a:solidFill>
                  <a:srgbClr val="7030A0"/>
                </a:solidFill>
                <a:latin typeface="Inter SemiBold" panose="02000503000000020004"/>
              </a:defRPr>
            </a:lvl4pPr>
            <a:lvl5pPr>
              <a:defRPr>
                <a:solidFill>
                  <a:srgbClr val="7030A0"/>
                </a:solidFill>
                <a:latin typeface="Inter SemiBold" panose="0200050300000002000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a:extLst>
              <a:ext uri="{FF2B5EF4-FFF2-40B4-BE49-F238E27FC236}">
                <a16:creationId xmlns:a16="http://schemas.microsoft.com/office/drawing/2014/main" id="{02E26F5E-1F5D-4B29-4D6D-6CF36F51EBE3}"/>
              </a:ext>
            </a:extLst>
          </p:cNvPr>
          <p:cNvSpPr>
            <a:spLocks noGrp="1"/>
          </p:cNvSpPr>
          <p:nvPr>
            <p:ph type="sldNum" sz="quarter" idx="12"/>
          </p:nvPr>
        </p:nvSpPr>
        <p:spPr/>
        <p:txBody>
          <a:bodyPr/>
          <a:lstStyle>
            <a:lvl1pPr>
              <a:defRPr>
                <a:solidFill>
                  <a:schemeClr val="tx1"/>
                </a:solidFill>
              </a:defRPr>
            </a:lvl1pPr>
          </a:lstStyle>
          <a:p>
            <a:fld id="{C62CAF19-5542-6248-805D-7F800D29F06D}" type="slidenum">
              <a:rPr lang="en-CA" smtClean="0"/>
              <a:pPr/>
              <a:t>‹#›</a:t>
            </a:fld>
            <a:endParaRPr lang="en-CA"/>
          </a:p>
        </p:txBody>
      </p:sp>
      <p:cxnSp>
        <p:nvCxnSpPr>
          <p:cNvPr id="9" name="Straight Connector 8">
            <a:extLst>
              <a:ext uri="{FF2B5EF4-FFF2-40B4-BE49-F238E27FC236}">
                <a16:creationId xmlns:a16="http://schemas.microsoft.com/office/drawing/2014/main" id="{3D222443-1B88-2C0F-B1D9-3C9C8A91F118}"/>
              </a:ext>
              <a:ext uri="{C183D7F6-B498-43B3-948B-1728B52AA6E4}">
                <adec:decorative xmlns:adec="http://schemas.microsoft.com/office/drawing/2017/decorative" val="1"/>
              </a:ext>
            </a:extLst>
          </p:cNvPr>
          <p:cNvCxnSpPr/>
          <p:nvPr userDrawn="1"/>
        </p:nvCxnSpPr>
        <p:spPr>
          <a:xfrm>
            <a:off x="651909" y="1537335"/>
            <a:ext cx="10869531" cy="0"/>
          </a:xfrm>
          <a:prstGeom prst="line">
            <a:avLst/>
          </a:prstGeom>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3224966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B8D2A-3878-34EC-E808-0B02B4E5C8CC}"/>
              </a:ext>
            </a:extLst>
          </p:cNvPr>
          <p:cNvSpPr>
            <a:spLocks noGrp="1"/>
          </p:cNvSpPr>
          <p:nvPr>
            <p:ph type="title"/>
          </p:nvPr>
        </p:nvSpPr>
        <p:spPr>
          <a:xfrm>
            <a:off x="651909" y="648001"/>
            <a:ext cx="10785391" cy="709944"/>
          </a:xfrm>
        </p:spPr>
        <p:txBody>
          <a:bodyPr>
            <a:normAutofit/>
          </a:bodyPr>
          <a:lstStyle>
            <a:lvl1pPr>
              <a:defRPr sz="44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41DF2902-12B6-D8D9-C462-4793DC264F3E}"/>
              </a:ext>
            </a:extLst>
          </p:cNvPr>
          <p:cNvSpPr>
            <a:spLocks noGrp="1"/>
          </p:cNvSpPr>
          <p:nvPr>
            <p:ph idx="1"/>
          </p:nvPr>
        </p:nvSpPr>
        <p:spPr>
          <a:xfrm>
            <a:off x="651910" y="1543050"/>
            <a:ext cx="10785390" cy="4633913"/>
          </a:xfrm>
        </p:spPr>
        <p:txBody>
          <a:bodyPr/>
          <a:lstStyle>
            <a:lvl1pPr>
              <a:defRPr b="1">
                <a:solidFill>
                  <a:srgbClr val="7030A0"/>
                </a:solidFill>
                <a:latin typeface="Inter SemiBold" panose="02000503000000020004"/>
              </a:defRPr>
            </a:lvl1pPr>
            <a:lvl2pPr>
              <a:defRPr b="1">
                <a:solidFill>
                  <a:srgbClr val="7030A0"/>
                </a:solidFill>
                <a:latin typeface="Inter SemiBold" panose="02000503000000020004"/>
              </a:defRPr>
            </a:lvl2pPr>
            <a:lvl3pPr>
              <a:defRPr b="1">
                <a:solidFill>
                  <a:srgbClr val="7030A0"/>
                </a:solidFill>
                <a:latin typeface="Inter SemiBold" panose="02000503000000020004"/>
              </a:defRPr>
            </a:lvl3pPr>
            <a:lvl4pPr>
              <a:defRPr b="1">
                <a:solidFill>
                  <a:srgbClr val="7030A0"/>
                </a:solidFill>
                <a:latin typeface="Inter SemiBold" panose="02000503000000020004"/>
              </a:defRPr>
            </a:lvl4pPr>
            <a:lvl5pPr>
              <a:defRPr b="1">
                <a:solidFill>
                  <a:srgbClr val="7030A0"/>
                </a:solidFill>
                <a:latin typeface="Inter SemiBold" panose="0200050300000002000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a:extLst>
              <a:ext uri="{FF2B5EF4-FFF2-40B4-BE49-F238E27FC236}">
                <a16:creationId xmlns:a16="http://schemas.microsoft.com/office/drawing/2014/main" id="{02E26F5E-1F5D-4B29-4D6D-6CF36F51EBE3}"/>
              </a:ext>
            </a:extLst>
          </p:cNvPr>
          <p:cNvSpPr>
            <a:spLocks noGrp="1"/>
          </p:cNvSpPr>
          <p:nvPr>
            <p:ph type="sldNum" sz="quarter" idx="12"/>
          </p:nvPr>
        </p:nvSpPr>
        <p:spPr/>
        <p:txBody>
          <a:bodyPr/>
          <a:lstStyle>
            <a:lvl1pPr>
              <a:defRPr>
                <a:solidFill>
                  <a:schemeClr val="tx1"/>
                </a:solidFill>
              </a:defRPr>
            </a:lvl1pPr>
          </a:lstStyle>
          <a:p>
            <a:fld id="{C62CAF19-5542-6248-805D-7F800D29F06D}" type="slidenum">
              <a:rPr lang="en-CA" smtClean="0"/>
              <a:pPr/>
              <a:t>‹#›</a:t>
            </a:fld>
            <a:endParaRPr lang="en-CA"/>
          </a:p>
        </p:txBody>
      </p:sp>
    </p:spTree>
    <p:extLst>
      <p:ext uri="{BB962C8B-B14F-4D97-AF65-F5344CB8AC3E}">
        <p14:creationId xmlns:p14="http://schemas.microsoft.com/office/powerpoint/2010/main" val="9354124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mall Title and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B8D2A-3878-34EC-E808-0B02B4E5C8CC}"/>
              </a:ext>
            </a:extLst>
          </p:cNvPr>
          <p:cNvSpPr>
            <a:spLocks noGrp="1"/>
          </p:cNvSpPr>
          <p:nvPr>
            <p:ph type="title"/>
          </p:nvPr>
        </p:nvSpPr>
        <p:spPr>
          <a:xfrm>
            <a:off x="651909" y="648001"/>
            <a:ext cx="10785391" cy="709944"/>
          </a:xfrm>
        </p:spPr>
        <p:txBody>
          <a:bodyPr>
            <a:normAutofit/>
          </a:bodyPr>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41DF2902-12B6-D8D9-C462-4793DC264F3E}"/>
              </a:ext>
            </a:extLst>
          </p:cNvPr>
          <p:cNvSpPr>
            <a:spLocks noGrp="1"/>
          </p:cNvSpPr>
          <p:nvPr>
            <p:ph idx="1"/>
          </p:nvPr>
        </p:nvSpPr>
        <p:spPr>
          <a:xfrm>
            <a:off x="651910" y="1716727"/>
            <a:ext cx="10785390" cy="1569397"/>
          </a:xfrm>
        </p:spPr>
        <p:txBody>
          <a:bodyPr/>
          <a:lstStyle>
            <a:lvl1pPr>
              <a:defRPr>
                <a:solidFill>
                  <a:srgbClr val="7030A0"/>
                </a:solidFill>
                <a:latin typeface="Inter SemiBold" panose="02000503000000020004"/>
              </a:defRPr>
            </a:lvl1pPr>
            <a:lvl2pPr>
              <a:defRPr>
                <a:solidFill>
                  <a:srgbClr val="7030A0"/>
                </a:solidFill>
                <a:latin typeface="Inter SemiBold" panose="02000503000000020004"/>
              </a:defRPr>
            </a:lvl2pPr>
            <a:lvl3pPr>
              <a:defRPr>
                <a:solidFill>
                  <a:srgbClr val="7030A0"/>
                </a:solidFill>
                <a:latin typeface="Inter SemiBold" panose="02000503000000020004"/>
              </a:defRPr>
            </a:lvl3pPr>
            <a:lvl4pPr>
              <a:defRPr>
                <a:solidFill>
                  <a:srgbClr val="7030A0"/>
                </a:solidFill>
                <a:latin typeface="Inter SemiBold" panose="02000503000000020004"/>
              </a:defRPr>
            </a:lvl4pPr>
            <a:lvl5pPr>
              <a:defRPr>
                <a:solidFill>
                  <a:srgbClr val="7030A0"/>
                </a:solidFill>
                <a:latin typeface="Inter SemiBold" panose="0200050300000002000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C4F1257B-EC6E-5C9A-A317-055FC934BE93}"/>
              </a:ext>
            </a:extLst>
          </p:cNvPr>
          <p:cNvSpPr>
            <a:spLocks noGrp="1"/>
          </p:cNvSpPr>
          <p:nvPr>
            <p:ph type="body" sz="quarter" idx="13"/>
          </p:nvPr>
        </p:nvSpPr>
        <p:spPr>
          <a:xfrm>
            <a:off x="651908" y="3429001"/>
            <a:ext cx="10785390" cy="2597150"/>
          </a:xfrm>
        </p:spPr>
        <p:txBody>
          <a:bodyPr vert="horz" lIns="91440" tIns="45720" rIns="91440" bIns="45720" rtlCol="0">
            <a:normAutofit/>
          </a:bodyPr>
          <a:lstStyle>
            <a:lvl1pPr>
              <a:defRPr lang="en-US" smtClean="0">
                <a:solidFill>
                  <a:srgbClr val="7030A0"/>
                </a:solidFill>
                <a:latin typeface="Inter SemiBold" panose="02000503000000020004"/>
              </a:defRPr>
            </a:lvl1pPr>
            <a:lvl2pPr>
              <a:defRPr lang="en-US" smtClean="0">
                <a:solidFill>
                  <a:srgbClr val="7030A0"/>
                </a:solidFill>
                <a:latin typeface="Inter SemiBold" panose="02000503000000020004"/>
              </a:defRPr>
            </a:lvl2pPr>
            <a:lvl3pPr>
              <a:defRPr lang="en-US" smtClean="0">
                <a:solidFill>
                  <a:srgbClr val="7030A0"/>
                </a:solidFill>
                <a:latin typeface="Inter SemiBold" panose="02000503000000020004"/>
              </a:defRPr>
            </a:lvl3pPr>
            <a:lvl4pPr>
              <a:defRPr lang="en-US" smtClean="0">
                <a:solidFill>
                  <a:srgbClr val="7030A0"/>
                </a:solidFill>
                <a:latin typeface="Inter SemiBold" panose="02000503000000020004"/>
              </a:defRPr>
            </a:lvl4pPr>
            <a:lvl5pPr>
              <a:defRPr lang="en-CA">
                <a:solidFill>
                  <a:srgbClr val="7030A0"/>
                </a:solidFill>
                <a:latin typeface="Inter SemiBold" panose="0200050300000002000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a:extLst>
              <a:ext uri="{FF2B5EF4-FFF2-40B4-BE49-F238E27FC236}">
                <a16:creationId xmlns:a16="http://schemas.microsoft.com/office/drawing/2014/main" id="{02E26F5E-1F5D-4B29-4D6D-6CF36F51EBE3}"/>
              </a:ext>
            </a:extLst>
          </p:cNvPr>
          <p:cNvSpPr>
            <a:spLocks noGrp="1"/>
          </p:cNvSpPr>
          <p:nvPr>
            <p:ph type="sldNum" sz="quarter" idx="12"/>
          </p:nvPr>
        </p:nvSpPr>
        <p:spPr/>
        <p:txBody>
          <a:bodyPr/>
          <a:lstStyle>
            <a:lvl1pPr>
              <a:defRPr>
                <a:solidFill>
                  <a:schemeClr val="tx1"/>
                </a:solidFill>
              </a:defRPr>
            </a:lvl1pPr>
          </a:lstStyle>
          <a:p>
            <a:fld id="{C62CAF19-5542-6248-805D-7F800D29F06D}" type="slidenum">
              <a:rPr lang="en-CA" smtClean="0"/>
              <a:pPr/>
              <a:t>‹#›</a:t>
            </a:fld>
            <a:endParaRPr lang="en-CA"/>
          </a:p>
        </p:txBody>
      </p:sp>
      <p:cxnSp>
        <p:nvCxnSpPr>
          <p:cNvPr id="9" name="Straight Connector 8">
            <a:extLst>
              <a:ext uri="{FF2B5EF4-FFF2-40B4-BE49-F238E27FC236}">
                <a16:creationId xmlns:a16="http://schemas.microsoft.com/office/drawing/2014/main" id="{3D222443-1B88-2C0F-B1D9-3C9C8A91F118}"/>
              </a:ext>
              <a:ext uri="{C183D7F6-B498-43B3-948B-1728B52AA6E4}">
                <adec:decorative xmlns:adec="http://schemas.microsoft.com/office/drawing/2017/decorative" val="1"/>
              </a:ext>
            </a:extLst>
          </p:cNvPr>
          <p:cNvCxnSpPr/>
          <p:nvPr userDrawn="1"/>
        </p:nvCxnSpPr>
        <p:spPr>
          <a:xfrm>
            <a:off x="651909" y="1537335"/>
            <a:ext cx="10869531" cy="0"/>
          </a:xfrm>
          <a:prstGeom prst="line">
            <a:avLst/>
          </a:prstGeom>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21970861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Only - Cen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B8D2A-3878-34EC-E808-0B02B4E5C8CC}"/>
              </a:ext>
            </a:extLst>
          </p:cNvPr>
          <p:cNvSpPr>
            <a:spLocks noGrp="1"/>
          </p:cNvSpPr>
          <p:nvPr>
            <p:ph type="title"/>
          </p:nvPr>
        </p:nvSpPr>
        <p:spPr>
          <a:xfrm>
            <a:off x="651909" y="3067350"/>
            <a:ext cx="10785391" cy="675975"/>
          </a:xfrm>
        </p:spPr>
        <p:txBody>
          <a:bodyPr>
            <a:normAutofit/>
          </a:bodyPr>
          <a:lstStyle>
            <a:lvl1pPr>
              <a:defRPr sz="4400"/>
            </a:lvl1pPr>
          </a:lstStyle>
          <a:p>
            <a:r>
              <a:rPr lang="en-US"/>
              <a:t>Click to edit Master title style</a:t>
            </a:r>
            <a:endParaRPr lang="en-CA"/>
          </a:p>
        </p:txBody>
      </p:sp>
      <p:sp>
        <p:nvSpPr>
          <p:cNvPr id="6" name="Slide Number Placeholder 5">
            <a:extLst>
              <a:ext uri="{FF2B5EF4-FFF2-40B4-BE49-F238E27FC236}">
                <a16:creationId xmlns:a16="http://schemas.microsoft.com/office/drawing/2014/main" id="{02E26F5E-1F5D-4B29-4D6D-6CF36F51EBE3}"/>
              </a:ext>
            </a:extLst>
          </p:cNvPr>
          <p:cNvSpPr>
            <a:spLocks noGrp="1"/>
          </p:cNvSpPr>
          <p:nvPr>
            <p:ph type="sldNum" sz="quarter" idx="12"/>
          </p:nvPr>
        </p:nvSpPr>
        <p:spPr/>
        <p:txBody>
          <a:bodyPr/>
          <a:lstStyle>
            <a:lvl1pPr>
              <a:defRPr>
                <a:solidFill>
                  <a:schemeClr val="tx1"/>
                </a:solidFill>
              </a:defRPr>
            </a:lvl1pPr>
          </a:lstStyle>
          <a:p>
            <a:fld id="{C62CAF19-5542-6248-805D-7F800D29F06D}" type="slidenum">
              <a:rPr lang="en-CA" smtClean="0"/>
              <a:pPr/>
              <a:t>‹#›</a:t>
            </a:fld>
            <a:endParaRPr lang="en-CA"/>
          </a:p>
        </p:txBody>
      </p:sp>
    </p:spTree>
    <p:extLst>
      <p:ext uri="{BB962C8B-B14F-4D97-AF65-F5344CB8AC3E}">
        <p14:creationId xmlns:p14="http://schemas.microsoft.com/office/powerpoint/2010/main" val="2636611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1646F-9AA8-F6EC-5C3F-069C5D717A71}"/>
              </a:ext>
            </a:extLst>
          </p:cNvPr>
          <p:cNvSpPr>
            <a:spLocks noGrp="1"/>
          </p:cNvSpPr>
          <p:nvPr>
            <p:ph type="ctrTitle"/>
          </p:nvPr>
        </p:nvSpPr>
        <p:spPr>
          <a:xfrm>
            <a:off x="691978" y="1600199"/>
            <a:ext cx="9976022" cy="1909763"/>
          </a:xfrm>
        </p:spPr>
        <p:txBody>
          <a:bodyPr anchor="t">
            <a:normAutofit/>
          </a:bodyPr>
          <a:lstStyle>
            <a:lvl1pPr algn="l">
              <a:defRPr sz="5000"/>
            </a:lvl1pPr>
          </a:lstStyle>
          <a:p>
            <a:r>
              <a:rPr lang="en-US"/>
              <a:t>Click to edit Master title style</a:t>
            </a:r>
            <a:endParaRPr lang="en-CA"/>
          </a:p>
        </p:txBody>
      </p:sp>
      <p:pic>
        <p:nvPicPr>
          <p:cNvPr id="3" name="Picture 2">
            <a:extLst>
              <a:ext uri="{FF2B5EF4-FFF2-40B4-BE49-F238E27FC236}">
                <a16:creationId xmlns:a16="http://schemas.microsoft.com/office/drawing/2014/main" id="{C7E896EB-965F-2603-334F-555CF7BFD634}"/>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634314" y="2150689"/>
            <a:ext cx="10865708" cy="4699560"/>
          </a:xfrm>
          <a:prstGeom prst="rect">
            <a:avLst/>
          </a:prstGeom>
        </p:spPr>
      </p:pic>
      <p:pic>
        <p:nvPicPr>
          <p:cNvPr id="8" name="Picture 7">
            <a:extLst>
              <a:ext uri="{FF2B5EF4-FFF2-40B4-BE49-F238E27FC236}">
                <a16:creationId xmlns:a16="http://schemas.microsoft.com/office/drawing/2014/main" id="{71D34FD3-2139-7F91-685C-A0BBD8E9B2AC}"/>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0" y="10587"/>
            <a:ext cx="12203312" cy="6847413"/>
          </a:xfrm>
          <a:prstGeom prst="rect">
            <a:avLst/>
          </a:prstGeom>
        </p:spPr>
      </p:pic>
      <p:pic>
        <p:nvPicPr>
          <p:cNvPr id="4" name="Picture 3">
            <a:extLst>
              <a:ext uri="{FF2B5EF4-FFF2-40B4-BE49-F238E27FC236}">
                <a16:creationId xmlns:a16="http://schemas.microsoft.com/office/drawing/2014/main" id="{CCB24D4E-4B17-14CA-A1D0-9F58347709B3}"/>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3415554" y="2165250"/>
            <a:ext cx="5109882" cy="4692749"/>
          </a:xfrm>
          <a:prstGeom prst="rect">
            <a:avLst/>
          </a:prstGeom>
        </p:spPr>
      </p:pic>
    </p:spTree>
    <p:extLst>
      <p:ext uri="{BB962C8B-B14F-4D97-AF65-F5344CB8AC3E}">
        <p14:creationId xmlns:p14="http://schemas.microsoft.com/office/powerpoint/2010/main" val="3493003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FD09A-C5FE-4A13-4249-C31ED2F8CA27}"/>
              </a:ext>
            </a:extLst>
          </p:cNvPr>
          <p:cNvSpPr>
            <a:spLocks noGrp="1"/>
          </p:cNvSpPr>
          <p:nvPr>
            <p:ph type="title"/>
          </p:nvPr>
        </p:nvSpPr>
        <p:spPr/>
        <p:txBody>
          <a:bodyPr/>
          <a:lstStyle/>
          <a:p>
            <a:r>
              <a:rPr lang="en-US"/>
              <a:t>Click to edit Master title style</a:t>
            </a:r>
            <a:endParaRPr lang="en-CA"/>
          </a:p>
        </p:txBody>
      </p:sp>
      <p:sp>
        <p:nvSpPr>
          <p:cNvPr id="3" name="TextBox 2">
            <a:extLst>
              <a:ext uri="{FF2B5EF4-FFF2-40B4-BE49-F238E27FC236}">
                <a16:creationId xmlns:a16="http://schemas.microsoft.com/office/drawing/2014/main" id="{504D52D4-427F-CD0C-16F5-6E3669370E26}"/>
              </a:ext>
            </a:extLst>
          </p:cNvPr>
          <p:cNvSpPr txBox="1"/>
          <p:nvPr userDrawn="1"/>
        </p:nvSpPr>
        <p:spPr>
          <a:xfrm>
            <a:off x="651909" y="2160000"/>
            <a:ext cx="10971131" cy="3886470"/>
          </a:xfrm>
          <a:prstGeom prst="rect">
            <a:avLst/>
          </a:prstGeom>
          <a:noFill/>
        </p:spPr>
        <p:txBody>
          <a:bodyPr wrap="square" rtlCol="0">
            <a:noAutofit/>
          </a:bodyPr>
          <a:lstStyle/>
          <a:p>
            <a:endParaRPr lang="en-CA"/>
          </a:p>
        </p:txBody>
      </p:sp>
      <p:sp>
        <p:nvSpPr>
          <p:cNvPr id="5" name="Slide Number Placeholder 4">
            <a:extLst>
              <a:ext uri="{FF2B5EF4-FFF2-40B4-BE49-F238E27FC236}">
                <a16:creationId xmlns:a16="http://schemas.microsoft.com/office/drawing/2014/main" id="{44C22595-3F9B-066B-CD79-50A997004E70}"/>
              </a:ext>
            </a:extLst>
          </p:cNvPr>
          <p:cNvSpPr>
            <a:spLocks noGrp="1"/>
          </p:cNvSpPr>
          <p:nvPr>
            <p:ph type="sldNum" sz="quarter" idx="12"/>
          </p:nvPr>
        </p:nvSpPr>
        <p:spPr>
          <a:xfrm>
            <a:off x="755820" y="6356352"/>
            <a:ext cx="2743200" cy="365125"/>
          </a:xfrm>
        </p:spPr>
        <p:txBody>
          <a:bodyPr/>
          <a:lstStyle/>
          <a:p>
            <a:fld id="{C62CAF19-5542-6248-805D-7F800D29F06D}" type="slidenum">
              <a:rPr lang="en-CA" smtClean="0"/>
              <a:t>‹#›</a:t>
            </a:fld>
            <a:endParaRPr lang="en-CA"/>
          </a:p>
        </p:txBody>
      </p:sp>
    </p:spTree>
    <p:extLst>
      <p:ext uri="{BB962C8B-B14F-4D97-AF65-F5344CB8AC3E}">
        <p14:creationId xmlns:p14="http://schemas.microsoft.com/office/powerpoint/2010/main" val="2218008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2.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FE8949-D7DA-C53A-1171-0208AA9A9389}"/>
              </a:ext>
            </a:extLst>
          </p:cNvPr>
          <p:cNvSpPr>
            <a:spLocks noGrp="1"/>
          </p:cNvSpPr>
          <p:nvPr>
            <p:ph type="title"/>
          </p:nvPr>
        </p:nvSpPr>
        <p:spPr>
          <a:xfrm>
            <a:off x="651909" y="559050"/>
            <a:ext cx="10785391" cy="1325563"/>
          </a:xfrm>
          <a:prstGeom prst="rect">
            <a:avLst/>
          </a:prstGeom>
        </p:spPr>
        <p:txBody>
          <a:bodyPr vert="horz" lIns="91440" tIns="45720" rIns="91440" bIns="45720" rtlCol="0" anchor="t">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0FED0A01-E8F3-E6CA-FE1A-8C6C7A6291FB}"/>
              </a:ext>
            </a:extLst>
          </p:cNvPr>
          <p:cNvSpPr>
            <a:spLocks noGrp="1"/>
          </p:cNvSpPr>
          <p:nvPr>
            <p:ph type="body" idx="1"/>
          </p:nvPr>
        </p:nvSpPr>
        <p:spPr>
          <a:xfrm>
            <a:off x="651910" y="1825625"/>
            <a:ext cx="1078539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a:extLst>
              <a:ext uri="{FF2B5EF4-FFF2-40B4-BE49-F238E27FC236}">
                <a16:creationId xmlns:a16="http://schemas.microsoft.com/office/drawing/2014/main" id="{F0624FF3-3C67-7823-58D4-0BD94304E3AC}"/>
              </a:ext>
            </a:extLst>
          </p:cNvPr>
          <p:cNvSpPr>
            <a:spLocks noGrp="1"/>
          </p:cNvSpPr>
          <p:nvPr>
            <p:ph type="sldNum" sz="quarter" idx="4"/>
          </p:nvPr>
        </p:nvSpPr>
        <p:spPr>
          <a:xfrm>
            <a:off x="651910" y="6356352"/>
            <a:ext cx="2743200" cy="365125"/>
          </a:xfrm>
          <a:prstGeom prst="rect">
            <a:avLst/>
          </a:prstGeom>
        </p:spPr>
        <p:txBody>
          <a:bodyPr vert="horz" lIns="91440" tIns="45720" rIns="91440" bIns="45720" rtlCol="0" anchor="ctr"/>
          <a:lstStyle>
            <a:lvl1pPr algn="l">
              <a:defRPr sz="1200">
                <a:solidFill>
                  <a:schemeClr val="tx1">
                    <a:tint val="75000"/>
                  </a:schemeClr>
                </a:solidFill>
                <a:latin typeface="Inter" panose="02000503000000020004" pitchFamily="2" charset="0"/>
                <a:ea typeface="Inter" panose="02000503000000020004" pitchFamily="2" charset="0"/>
              </a:defRPr>
            </a:lvl1pPr>
          </a:lstStyle>
          <a:p>
            <a:fld id="{C62CAF19-5542-6248-805D-7F800D29F06D}" type="slidenum">
              <a:rPr lang="en-CA" smtClean="0"/>
              <a:pPr/>
              <a:t>‹#›</a:t>
            </a:fld>
            <a:endParaRPr lang="en-CA"/>
          </a:p>
        </p:txBody>
      </p:sp>
      <p:pic>
        <p:nvPicPr>
          <p:cNvPr id="8" name="Picture 7" descr="Symbol of the Government of Ontario ">
            <a:extLst>
              <a:ext uri="{FF2B5EF4-FFF2-40B4-BE49-F238E27FC236}">
                <a16:creationId xmlns:a16="http://schemas.microsoft.com/office/drawing/2014/main" id="{0A6FBC6D-ED77-B4F0-2DB7-B1303E8181F5}"/>
              </a:ext>
            </a:extLst>
          </p:cNvPr>
          <p:cNvPicPr>
            <a:picLocks noChangeAspect="1"/>
          </p:cNvPicPr>
          <p:nvPr userDrawn="1"/>
        </p:nvPicPr>
        <p:blipFill>
          <a:blip r:embed="rId9"/>
          <a:stretch>
            <a:fillRect/>
          </a:stretch>
        </p:blipFill>
        <p:spPr>
          <a:xfrm>
            <a:off x="9943072" y="6094583"/>
            <a:ext cx="1934862" cy="773945"/>
          </a:xfrm>
          <a:prstGeom prst="rect">
            <a:avLst/>
          </a:prstGeom>
        </p:spPr>
      </p:pic>
      <p:pic>
        <p:nvPicPr>
          <p:cNvPr id="11" name="Picture 10">
            <a:extLst>
              <a:ext uri="{FF2B5EF4-FFF2-40B4-BE49-F238E27FC236}">
                <a16:creationId xmlns:a16="http://schemas.microsoft.com/office/drawing/2014/main" id="{406634A5-239F-AD2B-7C32-44F039F8AC82}"/>
              </a:ext>
              <a:ext uri="{C183D7F6-B498-43B3-948B-1728B52AA6E4}">
                <adec:decorative xmlns:adec="http://schemas.microsoft.com/office/drawing/2017/decorative" val="1"/>
              </a:ext>
            </a:extLst>
          </p:cNvPr>
          <p:cNvPicPr>
            <a:picLocks noChangeAspect="1"/>
          </p:cNvPicPr>
          <p:nvPr userDrawn="1"/>
        </p:nvPicPr>
        <p:blipFill>
          <a:blip r:embed="rId10"/>
          <a:stretch>
            <a:fillRect/>
          </a:stretch>
        </p:blipFill>
        <p:spPr>
          <a:xfrm>
            <a:off x="0" y="0"/>
            <a:ext cx="12193200" cy="355635"/>
          </a:xfrm>
          <a:prstGeom prst="rect">
            <a:avLst/>
          </a:prstGeom>
        </p:spPr>
      </p:pic>
    </p:spTree>
    <p:extLst>
      <p:ext uri="{BB962C8B-B14F-4D97-AF65-F5344CB8AC3E}">
        <p14:creationId xmlns:p14="http://schemas.microsoft.com/office/powerpoint/2010/main" val="2080591702"/>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4" r:id="rId5"/>
    <p:sldLayoutId id="2147483663" r:id="rId6"/>
    <p:sldLayoutId id="2147483662" r:id="rId7"/>
  </p:sldLayoutIdLst>
  <p:hf hdr="0" ftr="0" dt="0"/>
  <p:txStyles>
    <p:titleStyle>
      <a:lvl1pPr algn="l" defTabSz="914377" rtl="0" eaLnBrk="1" latinLnBrk="0" hangingPunct="1">
        <a:lnSpc>
          <a:spcPct val="90000"/>
        </a:lnSpc>
        <a:spcBef>
          <a:spcPct val="0"/>
        </a:spcBef>
        <a:buNone/>
        <a:defRPr sz="4400" b="1" i="0" kern="1200">
          <a:solidFill>
            <a:schemeClr val="tx1"/>
          </a:solidFill>
          <a:latin typeface="Inter ExtraBold" panose="02000503000000020004" pitchFamily="2" charset="0"/>
          <a:ea typeface="Inter ExtraBold" panose="02000503000000020004" pitchFamily="2" charset="0"/>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Inter" panose="02000503000000020004" pitchFamily="2" charset="0"/>
          <a:ea typeface="Inter" panose="02000503000000020004" pitchFamily="2" charset="0"/>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Inter" panose="02000503000000020004" pitchFamily="2" charset="0"/>
          <a:ea typeface="Inter" panose="02000503000000020004" pitchFamily="2" charset="0"/>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Inter" panose="02000503000000020004" pitchFamily="2" charset="0"/>
          <a:ea typeface="Inter" panose="02000503000000020004" pitchFamily="2" charset="0"/>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Inter" panose="02000503000000020004" pitchFamily="2" charset="0"/>
          <a:ea typeface="Inter" panose="02000503000000020004" pitchFamily="2" charset="0"/>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Inter" panose="02000503000000020004" pitchFamily="2" charset="0"/>
          <a:ea typeface="Inter" panose="02000503000000020004" pitchFamily="2" charset="0"/>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FE8949-D7DA-C53A-1171-0208AA9A9389}"/>
              </a:ext>
            </a:extLst>
          </p:cNvPr>
          <p:cNvSpPr>
            <a:spLocks noGrp="1"/>
          </p:cNvSpPr>
          <p:nvPr>
            <p:ph type="title"/>
          </p:nvPr>
        </p:nvSpPr>
        <p:spPr>
          <a:xfrm>
            <a:off x="651909" y="540000"/>
            <a:ext cx="10785391" cy="1325563"/>
          </a:xfrm>
          <a:prstGeom prst="rect">
            <a:avLst/>
          </a:prstGeom>
        </p:spPr>
        <p:txBody>
          <a:bodyPr vert="horz" lIns="91440" tIns="45720" rIns="91440" bIns="45720" rtlCol="0" anchor="t">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0FED0A01-E8F3-E6CA-FE1A-8C6C7A6291FB}"/>
              </a:ext>
            </a:extLst>
          </p:cNvPr>
          <p:cNvSpPr>
            <a:spLocks noGrp="1"/>
          </p:cNvSpPr>
          <p:nvPr>
            <p:ph type="body" idx="1"/>
          </p:nvPr>
        </p:nvSpPr>
        <p:spPr>
          <a:xfrm>
            <a:off x="651910" y="1825625"/>
            <a:ext cx="1078539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a:extLst>
              <a:ext uri="{FF2B5EF4-FFF2-40B4-BE49-F238E27FC236}">
                <a16:creationId xmlns:a16="http://schemas.microsoft.com/office/drawing/2014/main" id="{F0624FF3-3C67-7823-58D4-0BD94304E3AC}"/>
              </a:ext>
            </a:extLst>
          </p:cNvPr>
          <p:cNvSpPr>
            <a:spLocks noGrp="1"/>
          </p:cNvSpPr>
          <p:nvPr>
            <p:ph type="sldNum" sz="quarter" idx="4"/>
          </p:nvPr>
        </p:nvSpPr>
        <p:spPr>
          <a:xfrm>
            <a:off x="651910" y="6356352"/>
            <a:ext cx="2743200" cy="365125"/>
          </a:xfrm>
          <a:prstGeom prst="rect">
            <a:avLst/>
          </a:prstGeom>
        </p:spPr>
        <p:txBody>
          <a:bodyPr vert="horz" lIns="91440" tIns="45720" rIns="91440" bIns="45720" rtlCol="0" anchor="ctr"/>
          <a:lstStyle>
            <a:lvl1pPr algn="l">
              <a:defRPr sz="1200">
                <a:solidFill>
                  <a:schemeClr val="tx1">
                    <a:tint val="75000"/>
                  </a:schemeClr>
                </a:solidFill>
                <a:latin typeface="Inter" panose="02000503000000020004" pitchFamily="2" charset="0"/>
                <a:ea typeface="Inter" panose="02000503000000020004" pitchFamily="2" charset="0"/>
              </a:defRPr>
            </a:lvl1pPr>
          </a:lstStyle>
          <a:p>
            <a:fld id="{C62CAF19-5542-6248-805D-7F800D29F06D}" type="slidenum">
              <a:rPr lang="en-CA" smtClean="0"/>
              <a:pPr/>
              <a:t>‹#›</a:t>
            </a:fld>
            <a:endParaRPr lang="en-CA"/>
          </a:p>
        </p:txBody>
      </p:sp>
      <p:pic>
        <p:nvPicPr>
          <p:cNvPr id="8" name="Picture 7" descr="Symbol of the Government of Ontario ">
            <a:extLst>
              <a:ext uri="{FF2B5EF4-FFF2-40B4-BE49-F238E27FC236}">
                <a16:creationId xmlns:a16="http://schemas.microsoft.com/office/drawing/2014/main" id="{0A6FBC6D-ED77-B4F0-2DB7-B1303E8181F5}"/>
              </a:ext>
            </a:extLst>
          </p:cNvPr>
          <p:cNvPicPr>
            <a:picLocks noChangeAspect="1"/>
          </p:cNvPicPr>
          <p:nvPr userDrawn="1"/>
        </p:nvPicPr>
        <p:blipFill>
          <a:blip r:embed="rId6"/>
          <a:stretch>
            <a:fillRect/>
          </a:stretch>
        </p:blipFill>
        <p:spPr>
          <a:xfrm>
            <a:off x="9943072" y="6094583"/>
            <a:ext cx="1934862" cy="773945"/>
          </a:xfrm>
          <a:prstGeom prst="rect">
            <a:avLst/>
          </a:prstGeom>
        </p:spPr>
      </p:pic>
      <p:pic>
        <p:nvPicPr>
          <p:cNvPr id="11" name="Picture 10">
            <a:extLst>
              <a:ext uri="{FF2B5EF4-FFF2-40B4-BE49-F238E27FC236}">
                <a16:creationId xmlns:a16="http://schemas.microsoft.com/office/drawing/2014/main" id="{406634A5-239F-AD2B-7C32-44F039F8AC82}"/>
              </a:ext>
              <a:ext uri="{C183D7F6-B498-43B3-948B-1728B52AA6E4}">
                <adec:decorative xmlns:adec="http://schemas.microsoft.com/office/drawing/2017/decorative" val="1"/>
              </a:ext>
            </a:extLst>
          </p:cNvPr>
          <p:cNvPicPr>
            <a:picLocks noChangeAspect="1"/>
          </p:cNvPicPr>
          <p:nvPr userDrawn="1"/>
        </p:nvPicPr>
        <p:blipFill>
          <a:blip r:embed="rId7"/>
          <a:stretch>
            <a:fillRect/>
          </a:stretch>
        </p:blipFill>
        <p:spPr>
          <a:xfrm>
            <a:off x="0" y="0"/>
            <a:ext cx="12193200" cy="355635"/>
          </a:xfrm>
          <a:prstGeom prst="rect">
            <a:avLst/>
          </a:prstGeom>
        </p:spPr>
      </p:pic>
    </p:spTree>
    <p:extLst>
      <p:ext uri="{BB962C8B-B14F-4D97-AF65-F5344CB8AC3E}">
        <p14:creationId xmlns:p14="http://schemas.microsoft.com/office/powerpoint/2010/main" val="1794381419"/>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50" r:id="rId4"/>
  </p:sldLayoutIdLst>
  <p:hf hdr="0" ftr="0" dt="0"/>
  <p:txStyles>
    <p:titleStyle>
      <a:lvl1pPr algn="l" defTabSz="914377" rtl="0" eaLnBrk="1" latinLnBrk="0" hangingPunct="1">
        <a:lnSpc>
          <a:spcPct val="90000"/>
        </a:lnSpc>
        <a:spcBef>
          <a:spcPct val="0"/>
        </a:spcBef>
        <a:buNone/>
        <a:defRPr sz="4400" b="1" i="0" kern="1200">
          <a:solidFill>
            <a:schemeClr val="tx1"/>
          </a:solidFill>
          <a:latin typeface="Inter ExtraBold" panose="02000503000000020004" pitchFamily="2" charset="0"/>
          <a:ea typeface="Inter ExtraBold" panose="02000503000000020004" pitchFamily="2" charset="0"/>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Inter" panose="02000503000000020004" pitchFamily="2" charset="0"/>
          <a:ea typeface="Inter" panose="02000503000000020004" pitchFamily="2" charset="0"/>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Inter" panose="02000503000000020004" pitchFamily="2" charset="0"/>
          <a:ea typeface="Inter" panose="02000503000000020004" pitchFamily="2" charset="0"/>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Inter" panose="02000503000000020004" pitchFamily="2" charset="0"/>
          <a:ea typeface="Inter" panose="02000503000000020004" pitchFamily="2" charset="0"/>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Inter" panose="02000503000000020004" pitchFamily="2" charset="0"/>
          <a:ea typeface="Inter" panose="02000503000000020004" pitchFamily="2" charset="0"/>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Inter" panose="02000503000000020004" pitchFamily="2" charset="0"/>
          <a:ea typeface="Inter" panose="02000503000000020004" pitchFamily="2" charset="0"/>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ontario.cmha.ca/"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hyperlink" Target="https://smho-smso.ca/students/" TargetMode="External"/><Relationship Id="rId5" Type="http://schemas.openxmlformats.org/officeDocument/2006/relationships/hyperlink" Target="https://www.ontario.ca/page/children-and-youth-mental-health-signs-and-symptoms" TargetMode="External"/><Relationship Id="rId4" Type="http://schemas.openxmlformats.org/officeDocument/2006/relationships/hyperlink" Target="https://www.camh.ca/"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C4CC9-2FA9-6F47-C1F5-1377EB6D4062}"/>
              </a:ext>
            </a:extLst>
          </p:cNvPr>
          <p:cNvSpPr>
            <a:spLocks noGrp="1"/>
          </p:cNvSpPr>
          <p:nvPr>
            <p:ph type="ctrTitle"/>
          </p:nvPr>
        </p:nvSpPr>
        <p:spPr>
          <a:xfrm>
            <a:off x="683741" y="1476000"/>
            <a:ext cx="7165903" cy="727902"/>
          </a:xfrm>
        </p:spPr>
        <p:txBody>
          <a:bodyPr>
            <a:normAutofit fontScale="90000"/>
          </a:bodyPr>
          <a:lstStyle/>
          <a:p>
            <a:r>
              <a:rPr lang="en-CA" dirty="0">
                <a:latin typeface="Raleway ExtraBold" pitchFamily="2" charset="77"/>
              </a:rPr>
              <a:t>Conversation Starters</a:t>
            </a:r>
            <a:endParaRPr lang="en-US" dirty="0">
              <a:latin typeface="Raleway ExtraBold" pitchFamily="2" charset="77"/>
            </a:endParaRPr>
          </a:p>
        </p:txBody>
      </p:sp>
    </p:spTree>
    <p:extLst>
      <p:ext uri="{BB962C8B-B14F-4D97-AF65-F5344CB8AC3E}">
        <p14:creationId xmlns:p14="http://schemas.microsoft.com/office/powerpoint/2010/main" val="1964324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8162A2-1D59-4300-E8B3-733B11EB718C}"/>
              </a:ext>
            </a:extLst>
          </p:cNvPr>
          <p:cNvSpPr>
            <a:spLocks noGrp="1"/>
          </p:cNvSpPr>
          <p:nvPr>
            <p:ph type="title"/>
          </p:nvPr>
        </p:nvSpPr>
        <p:spPr>
          <a:xfrm>
            <a:off x="651909" y="2508114"/>
            <a:ext cx="10785391" cy="1538517"/>
          </a:xfrm>
        </p:spPr>
        <p:txBody>
          <a:bodyPr>
            <a:noAutofit/>
          </a:bodyPr>
          <a:lstStyle/>
          <a:p>
            <a:pPr>
              <a:lnSpc>
                <a:spcPct val="108000"/>
              </a:lnSpc>
            </a:pPr>
            <a:r>
              <a:rPr lang="en-CA" sz="4000" dirty="0">
                <a:solidFill>
                  <a:srgbClr val="00B0F0"/>
                </a:solidFill>
                <a:latin typeface="Raleway ExtraBold" pitchFamily="2" charset="77"/>
              </a:rPr>
              <a:t>WHERE </a:t>
            </a:r>
            <a:r>
              <a:rPr lang="en-CA" sz="4000" dirty="0">
                <a:solidFill>
                  <a:srgbClr val="000000"/>
                </a:solidFill>
                <a:latin typeface="Raleway ExtraBold" pitchFamily="2" charset="77"/>
              </a:rPr>
              <a:t>could you learn more about mental health?</a:t>
            </a:r>
          </a:p>
        </p:txBody>
      </p:sp>
      <p:sp>
        <p:nvSpPr>
          <p:cNvPr id="3" name="Slide Number Placeholder 2">
            <a:extLst>
              <a:ext uri="{FF2B5EF4-FFF2-40B4-BE49-F238E27FC236}">
                <a16:creationId xmlns:a16="http://schemas.microsoft.com/office/drawing/2014/main" id="{3E91A69E-E0D6-ABC9-627E-2DAD40C47DA6}"/>
              </a:ext>
              <a:ext uri="{C183D7F6-B498-43B3-948B-1728B52AA6E4}">
                <adec:decorative xmlns:adec="http://schemas.microsoft.com/office/drawing/2017/decorative" val="1"/>
              </a:ext>
            </a:extLst>
          </p:cNvPr>
          <p:cNvSpPr>
            <a:spLocks noGrp="1"/>
          </p:cNvSpPr>
          <p:nvPr>
            <p:ph type="sldNum" sz="quarter" idx="12"/>
          </p:nvPr>
        </p:nvSpPr>
        <p:spPr/>
        <p:txBody>
          <a:bodyPr/>
          <a:lstStyle/>
          <a:p>
            <a:fld id="{C62CAF19-5542-6248-805D-7F800D29F06D}" type="slidenum">
              <a:rPr lang="en-CA" smtClean="0"/>
              <a:t>10</a:t>
            </a:fld>
            <a:endParaRPr lang="en-CA"/>
          </a:p>
        </p:txBody>
      </p:sp>
    </p:spTree>
    <p:extLst>
      <p:ext uri="{BB962C8B-B14F-4D97-AF65-F5344CB8AC3E}">
        <p14:creationId xmlns:p14="http://schemas.microsoft.com/office/powerpoint/2010/main" val="2269648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8162A2-1D59-4300-E8B3-733B11EB718C}"/>
              </a:ext>
            </a:extLst>
          </p:cNvPr>
          <p:cNvSpPr>
            <a:spLocks noGrp="1"/>
          </p:cNvSpPr>
          <p:nvPr>
            <p:ph type="title"/>
          </p:nvPr>
        </p:nvSpPr>
        <p:spPr/>
        <p:txBody>
          <a:bodyPr>
            <a:normAutofit/>
          </a:bodyPr>
          <a:lstStyle/>
          <a:p>
            <a:r>
              <a:rPr lang="en-CA" sz="2800" dirty="0">
                <a:solidFill>
                  <a:srgbClr val="00B0F0"/>
                </a:solidFill>
                <a:latin typeface="Raleway ExtraBold" pitchFamily="2" charset="77"/>
                <a:ea typeface="Inter SemiBold" panose="02000503000000020004" pitchFamily="2" charset="0"/>
                <a:cs typeface="AvenirNext LT Pro Bold" panose="020B0504020202020204" pitchFamily="34" charset="77"/>
              </a:rPr>
              <a:t>WHERE </a:t>
            </a:r>
            <a:r>
              <a:rPr lang="en-CA" sz="2800" dirty="0">
                <a:solidFill>
                  <a:srgbClr val="000000"/>
                </a:solidFill>
                <a:latin typeface="Raleway ExtraBold" pitchFamily="2" charset="77"/>
                <a:ea typeface="Inter SemiBold" panose="02000503000000020004" pitchFamily="2" charset="0"/>
                <a:cs typeface="AvenirNext LT Pro Bold" panose="020B0504020202020204" pitchFamily="34" charset="77"/>
              </a:rPr>
              <a:t>could you learn more about mental health</a:t>
            </a:r>
            <a:r>
              <a:rPr lang="en-CA" sz="2800" dirty="0">
                <a:solidFill>
                  <a:srgbClr val="000000"/>
                </a:solidFill>
                <a:effectLst/>
                <a:latin typeface="Raleway ExtraBold" pitchFamily="2" charset="77"/>
                <a:ea typeface="Inter SemiBold" panose="02000503000000020004" pitchFamily="2" charset="0"/>
                <a:cs typeface="AvenirNext LT Pro Bold" panose="020B0504020202020204" pitchFamily="34" charset="77"/>
              </a:rPr>
              <a:t>?</a:t>
            </a:r>
            <a:endParaRPr lang="en-CA" dirty="0">
              <a:latin typeface="Raleway ExtraBold" pitchFamily="2" charset="77"/>
            </a:endParaRPr>
          </a:p>
        </p:txBody>
      </p:sp>
      <p:sp>
        <p:nvSpPr>
          <p:cNvPr id="5" name="Content Placeholder 4">
            <a:extLst>
              <a:ext uri="{FF2B5EF4-FFF2-40B4-BE49-F238E27FC236}">
                <a16:creationId xmlns:a16="http://schemas.microsoft.com/office/drawing/2014/main" id="{BFD4A0C5-2E77-8CF1-DDB0-994ABF8CAF04}"/>
              </a:ext>
            </a:extLst>
          </p:cNvPr>
          <p:cNvSpPr>
            <a:spLocks noGrp="1"/>
          </p:cNvSpPr>
          <p:nvPr>
            <p:ph idx="1"/>
          </p:nvPr>
        </p:nvSpPr>
        <p:spPr>
          <a:xfrm>
            <a:off x="652984" y="1522947"/>
            <a:ext cx="10886031" cy="4389433"/>
          </a:xfrm>
        </p:spPr>
        <p:txBody>
          <a:bodyPr vert="horz" lIns="91440" tIns="45720" rIns="91440" bIns="45720" numCol="1" spcCol="1080000" rtlCol="0" anchor="t">
            <a:noAutofit/>
          </a:bodyPr>
          <a:lstStyle/>
          <a:p>
            <a:pPr marL="0" marR="0" lvl="0" indent="0" algn="l" defTabSz="914400" rtl="0" eaLnBrk="0" fontAlgn="base" latinLnBrk="0" hangingPunct="0">
              <a:lnSpc>
                <a:spcPct val="105000"/>
              </a:lnSpc>
              <a:spcAft>
                <a:spcPct val="0"/>
              </a:spcAft>
              <a:buClrTx/>
              <a:buSzTx/>
              <a:buFontTx/>
              <a:buNone/>
              <a:tabLst/>
            </a:pPr>
            <a:r>
              <a:rPr lang="en-CA" altLang="en-US" sz="2700" dirty="0">
                <a:solidFill>
                  <a:srgbClr val="7030A0"/>
                </a:solidFill>
                <a:latin typeface="Raleway Medium" pitchFamily="2" charset="77"/>
                <a:ea typeface="+mn-ea"/>
                <a:cs typeface="Arial"/>
              </a:rPr>
              <a:t>We learn at school, through the caring adults in our lives, and sometimes we learn online. </a:t>
            </a:r>
            <a:endParaRPr lang="en-US" altLang="en-US" sz="2700" dirty="0">
              <a:solidFill>
                <a:srgbClr val="7030A0"/>
              </a:solidFill>
              <a:latin typeface="Raleway Medium" pitchFamily="2" charset="77"/>
              <a:ea typeface="+mn-ea"/>
              <a:cs typeface="Arial"/>
            </a:endParaRPr>
          </a:p>
          <a:p>
            <a:pPr marL="0" indent="0" defTabSz="914400" eaLnBrk="0" fontAlgn="base" hangingPunct="0">
              <a:lnSpc>
                <a:spcPct val="105000"/>
              </a:lnSpc>
              <a:spcAft>
                <a:spcPct val="0"/>
              </a:spcAft>
              <a:buNone/>
            </a:pPr>
            <a:r>
              <a:rPr lang="en-CA" altLang="en-US" sz="2700" dirty="0">
                <a:solidFill>
                  <a:srgbClr val="7030A0"/>
                </a:solidFill>
                <a:latin typeface="Raleway Medium" pitchFamily="2" charset="77"/>
                <a:ea typeface="+mn-ea"/>
                <a:cs typeface="Arial"/>
              </a:rPr>
              <a:t>You can find general information about mental </a:t>
            </a:r>
            <a:r>
              <a:rPr lang="en-CA" altLang="en-US" sz="2700" dirty="0">
                <a:latin typeface="Raleway Medium" pitchFamily="2" charset="77"/>
                <a:ea typeface="+mn-ea"/>
                <a:cs typeface="Arial"/>
              </a:rPr>
              <a:t>health through</a:t>
            </a:r>
            <a:r>
              <a:rPr lang="en-CA" altLang="en-US" sz="2700" dirty="0">
                <a:solidFill>
                  <a:srgbClr val="7030A0"/>
                </a:solidFill>
                <a:latin typeface="Raleway Medium" pitchFamily="2" charset="77"/>
                <a:ea typeface="+mn-ea"/>
                <a:cs typeface="Arial"/>
              </a:rPr>
              <a:t>:</a:t>
            </a:r>
            <a:r>
              <a:rPr lang="en-US" altLang="en-US" sz="2700" dirty="0">
                <a:solidFill>
                  <a:srgbClr val="7030A0"/>
                </a:solidFill>
                <a:latin typeface="Raleway Medium" pitchFamily="2" charset="77"/>
                <a:ea typeface="+mn-ea"/>
                <a:cs typeface="Arial"/>
              </a:rPr>
              <a:t> </a:t>
            </a:r>
          </a:p>
          <a:p>
            <a:pPr marL="685165" lvl="1" indent="-227965" defTabSz="914400" eaLnBrk="0" fontAlgn="base" hangingPunct="0">
              <a:lnSpc>
                <a:spcPct val="105000"/>
              </a:lnSpc>
              <a:spcBef>
                <a:spcPts val="1000"/>
              </a:spcBef>
              <a:spcAft>
                <a:spcPct val="0"/>
              </a:spcAft>
            </a:pPr>
            <a:r>
              <a:rPr lang="en-CA" sz="2200" dirty="0">
                <a:latin typeface="Raleway Medium" pitchFamily="2" charset="77"/>
                <a:hlinkClick r:id="rId3" tooltip="https://ontario.cmha.ca/">
                  <a:extLst>
                    <a:ext uri="{A12FA001-AC4F-418D-AE19-62706E023703}">
                      <ahyp:hlinkClr xmlns:ahyp="http://schemas.microsoft.com/office/drawing/2018/hyperlinkcolor" val="tx"/>
                    </a:ext>
                  </a:extLst>
                </a:hlinkClick>
              </a:rPr>
              <a:t>Canadian Mental Health Association – Ontario Division</a:t>
            </a:r>
            <a:r>
              <a:rPr lang="en-CA" sz="2200" dirty="0">
                <a:latin typeface="Raleway Medium" pitchFamily="2" charset="77"/>
              </a:rPr>
              <a:t> </a:t>
            </a:r>
          </a:p>
          <a:p>
            <a:pPr marL="685165" lvl="1" indent="-227965" defTabSz="914400" eaLnBrk="0" fontAlgn="base" hangingPunct="0">
              <a:lnSpc>
                <a:spcPct val="105000"/>
              </a:lnSpc>
              <a:spcBef>
                <a:spcPts val="1000"/>
              </a:spcBef>
              <a:spcAft>
                <a:spcPct val="0"/>
              </a:spcAft>
            </a:pPr>
            <a:r>
              <a:rPr lang="en-CA" sz="2200" dirty="0">
                <a:latin typeface="Raleway Medium" pitchFamily="2" charset="77"/>
                <a:hlinkClick r:id="rId4" tooltip="https://www.camh.ca/">
                  <a:extLst>
                    <a:ext uri="{A12FA001-AC4F-418D-AE19-62706E023703}">
                      <ahyp:hlinkClr xmlns:ahyp="http://schemas.microsoft.com/office/drawing/2018/hyperlinkcolor" val="tx"/>
                    </a:ext>
                  </a:extLst>
                </a:hlinkClick>
              </a:rPr>
              <a:t>Centre for Addiction and Mental Health</a:t>
            </a:r>
            <a:endParaRPr lang="en-CA" sz="2200" dirty="0">
              <a:latin typeface="Raleway Medium" pitchFamily="2" charset="77"/>
            </a:endParaRPr>
          </a:p>
          <a:p>
            <a:pPr marL="685165" lvl="1" indent="-227965" defTabSz="914400" eaLnBrk="0" fontAlgn="base" hangingPunct="0">
              <a:lnSpc>
                <a:spcPct val="105000"/>
              </a:lnSpc>
              <a:spcBef>
                <a:spcPts val="1000"/>
              </a:spcBef>
              <a:spcAft>
                <a:spcPct val="0"/>
              </a:spcAft>
            </a:pPr>
            <a:r>
              <a:rPr lang="en-CA" sz="2200" dirty="0">
                <a:latin typeface="Raleway Medium" pitchFamily="2" charset="77"/>
                <a:hlinkClick r:id="rId5" tooltip="https://www.ontario.ca/page/children-and-youth-mental-health-signs-and-symptoms">
                  <a:extLst>
                    <a:ext uri="{A12FA001-AC4F-418D-AE19-62706E023703}">
                      <ahyp:hlinkClr xmlns:ahyp="http://schemas.microsoft.com/office/drawing/2018/hyperlinkcolor" val="tx"/>
                    </a:ext>
                  </a:extLst>
                </a:hlinkClick>
              </a:rPr>
              <a:t>Ontario Child and Youth Mental Health: Signs and Symptoms</a:t>
            </a:r>
            <a:r>
              <a:rPr lang="en-CA" sz="2200" dirty="0">
                <a:latin typeface="Raleway Medium" pitchFamily="2" charset="77"/>
              </a:rPr>
              <a:t> </a:t>
            </a:r>
          </a:p>
          <a:p>
            <a:pPr marL="685165" lvl="1" indent="-227965" defTabSz="914400" eaLnBrk="0" fontAlgn="base" hangingPunct="0">
              <a:lnSpc>
                <a:spcPct val="105000"/>
              </a:lnSpc>
              <a:spcBef>
                <a:spcPts val="1000"/>
              </a:spcBef>
              <a:spcAft>
                <a:spcPct val="0"/>
              </a:spcAft>
            </a:pPr>
            <a:r>
              <a:rPr lang="en-CA" sz="2200">
                <a:latin typeface="Raleway Medium"/>
                <a:hlinkClick r:id="rId6" tooltip="https://smho-smso.ca/students/">
                  <a:extLst>
                    <a:ext uri="{A12FA001-AC4F-418D-AE19-62706E023703}">
                      <ahyp:hlinkClr xmlns:ahyp="http://schemas.microsoft.com/office/drawing/2018/hyperlinkcolor" val="tx"/>
                    </a:ext>
                  </a:extLst>
                </a:hlinkClick>
              </a:rPr>
              <a:t>School Mental Health Ontario’s student site</a:t>
            </a:r>
            <a:endParaRPr lang="en-CA" sz="2200">
              <a:latin typeface="Raleway Medium"/>
            </a:endParaRPr>
          </a:p>
          <a:p>
            <a:pPr marL="457200" lvl="1" indent="0" defTabSz="914400" eaLnBrk="0" fontAlgn="base" hangingPunct="0">
              <a:lnSpc>
                <a:spcPct val="105000"/>
              </a:lnSpc>
              <a:spcBef>
                <a:spcPts val="1000"/>
              </a:spcBef>
              <a:spcAft>
                <a:spcPct val="0"/>
              </a:spcAft>
              <a:buNone/>
            </a:pPr>
            <a:r>
              <a:rPr lang="en-CA" sz="2000" dirty="0">
                <a:solidFill>
                  <a:srgbClr val="00B0F0"/>
                </a:solidFill>
                <a:latin typeface="Raleway Medium" pitchFamily="2" charset="77"/>
                <a:ea typeface="+mn-ea"/>
                <a:cs typeface="Arial"/>
              </a:rPr>
              <a:t>* NOTE</a:t>
            </a:r>
            <a:r>
              <a:rPr lang="en-CA" sz="2000" dirty="0">
                <a:solidFill>
                  <a:srgbClr val="7030A0"/>
                </a:solidFill>
                <a:latin typeface="Raleway Medium" pitchFamily="2" charset="77"/>
                <a:ea typeface="+mn-ea"/>
                <a:cs typeface="Arial"/>
              </a:rPr>
              <a:t> - The Internet can be great for general learning. But if you have a specific problem, it’s best to talk to someone about the situation and what is needed to help.</a:t>
            </a:r>
            <a:endParaRPr lang="en-US" sz="2000" dirty="0">
              <a:solidFill>
                <a:srgbClr val="7030A0"/>
              </a:solidFill>
              <a:latin typeface="Raleway Medium" pitchFamily="2" charset="77"/>
              <a:ea typeface="+mn-ea"/>
              <a:cs typeface="Arial"/>
            </a:endParaRPr>
          </a:p>
        </p:txBody>
      </p:sp>
      <p:sp>
        <p:nvSpPr>
          <p:cNvPr id="3" name="Slide Number Placeholder 2">
            <a:extLst>
              <a:ext uri="{FF2B5EF4-FFF2-40B4-BE49-F238E27FC236}">
                <a16:creationId xmlns:a16="http://schemas.microsoft.com/office/drawing/2014/main" id="{3E91A69E-E0D6-ABC9-627E-2DAD40C47DA6}"/>
              </a:ext>
              <a:ext uri="{C183D7F6-B498-43B3-948B-1728B52AA6E4}">
                <adec:decorative xmlns:adec="http://schemas.microsoft.com/office/drawing/2017/decorative" val="1"/>
              </a:ext>
            </a:extLst>
          </p:cNvPr>
          <p:cNvSpPr>
            <a:spLocks noGrp="1"/>
          </p:cNvSpPr>
          <p:nvPr>
            <p:ph type="sldNum" sz="quarter" idx="12"/>
          </p:nvPr>
        </p:nvSpPr>
        <p:spPr/>
        <p:txBody>
          <a:bodyPr/>
          <a:lstStyle/>
          <a:p>
            <a:fld id="{C62CAF19-5542-6248-805D-7F800D29F06D}" type="slidenum">
              <a:rPr lang="en-CA" smtClean="0"/>
              <a:t>11</a:t>
            </a:fld>
            <a:endParaRPr lang="en-CA" dirty="0"/>
          </a:p>
        </p:txBody>
      </p:sp>
    </p:spTree>
    <p:extLst>
      <p:ext uri="{BB962C8B-B14F-4D97-AF65-F5344CB8AC3E}">
        <p14:creationId xmlns:p14="http://schemas.microsoft.com/office/powerpoint/2010/main" val="1665563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8162A2-1D59-4300-E8B3-733B11EB718C}"/>
              </a:ext>
            </a:extLst>
          </p:cNvPr>
          <p:cNvSpPr>
            <a:spLocks noGrp="1"/>
          </p:cNvSpPr>
          <p:nvPr>
            <p:ph type="title"/>
          </p:nvPr>
        </p:nvSpPr>
        <p:spPr/>
        <p:txBody>
          <a:bodyPr>
            <a:normAutofit fontScale="90000"/>
          </a:bodyPr>
          <a:lstStyle/>
          <a:p>
            <a:r>
              <a:rPr lang="en-US" sz="4000" dirty="0">
                <a:solidFill>
                  <a:srgbClr val="00B0F0"/>
                </a:solidFill>
                <a:latin typeface="Raleway ExtraBold" pitchFamily="2" charset="77"/>
              </a:rPr>
              <a:t>HOW</a:t>
            </a:r>
            <a:r>
              <a:rPr lang="en-US" sz="4000" dirty="0">
                <a:solidFill>
                  <a:srgbClr val="000000"/>
                </a:solidFill>
                <a:latin typeface="Raleway ExtraBold" pitchFamily="2" charset="77"/>
              </a:rPr>
              <a:t> can sharing a problem help us feel better? </a:t>
            </a:r>
            <a:endParaRPr lang="en-CA" sz="4000" dirty="0">
              <a:solidFill>
                <a:srgbClr val="000000"/>
              </a:solidFill>
              <a:latin typeface="Raleway ExtraBold" pitchFamily="2" charset="77"/>
            </a:endParaRPr>
          </a:p>
        </p:txBody>
      </p:sp>
      <p:sp>
        <p:nvSpPr>
          <p:cNvPr id="3" name="Slide Number Placeholder 2">
            <a:extLst>
              <a:ext uri="{FF2B5EF4-FFF2-40B4-BE49-F238E27FC236}">
                <a16:creationId xmlns:a16="http://schemas.microsoft.com/office/drawing/2014/main" id="{3E91A69E-E0D6-ABC9-627E-2DAD40C47DA6}"/>
              </a:ext>
              <a:ext uri="{C183D7F6-B498-43B3-948B-1728B52AA6E4}">
                <adec:decorative xmlns:adec="http://schemas.microsoft.com/office/drawing/2017/decorative" val="1"/>
              </a:ext>
            </a:extLst>
          </p:cNvPr>
          <p:cNvSpPr>
            <a:spLocks noGrp="1"/>
          </p:cNvSpPr>
          <p:nvPr>
            <p:ph type="sldNum" sz="quarter" idx="12"/>
          </p:nvPr>
        </p:nvSpPr>
        <p:spPr/>
        <p:txBody>
          <a:bodyPr/>
          <a:lstStyle/>
          <a:p>
            <a:fld id="{C62CAF19-5542-6248-805D-7F800D29F06D}" type="slidenum">
              <a:rPr lang="en-CA" smtClean="0"/>
              <a:t>12</a:t>
            </a:fld>
            <a:endParaRPr lang="en-CA"/>
          </a:p>
        </p:txBody>
      </p:sp>
    </p:spTree>
    <p:extLst>
      <p:ext uri="{BB962C8B-B14F-4D97-AF65-F5344CB8AC3E}">
        <p14:creationId xmlns:p14="http://schemas.microsoft.com/office/powerpoint/2010/main" val="276903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8162A2-1D59-4300-E8B3-733B11EB718C}"/>
              </a:ext>
            </a:extLst>
          </p:cNvPr>
          <p:cNvSpPr>
            <a:spLocks noGrp="1"/>
          </p:cNvSpPr>
          <p:nvPr>
            <p:ph type="title"/>
          </p:nvPr>
        </p:nvSpPr>
        <p:spPr>
          <a:xfrm>
            <a:off x="651909" y="851201"/>
            <a:ext cx="10785391" cy="489919"/>
          </a:xfrm>
        </p:spPr>
        <p:txBody>
          <a:bodyPr>
            <a:normAutofit/>
          </a:bodyPr>
          <a:lstStyle/>
          <a:p>
            <a:r>
              <a:rPr lang="en-US" sz="2500" dirty="0">
                <a:solidFill>
                  <a:srgbClr val="00B0F0"/>
                </a:solidFill>
                <a:latin typeface="Raleway ExtraBold" pitchFamily="2" charset="77"/>
                <a:ea typeface="Inter SemiBold" panose="02000503000000020004" pitchFamily="2" charset="0"/>
                <a:cs typeface="AvenirNext LT Pro Bold" panose="020B0504020202020204" pitchFamily="34" charset="77"/>
              </a:rPr>
              <a:t>HOW</a:t>
            </a:r>
            <a:r>
              <a:rPr lang="en-US" sz="2500" dirty="0">
                <a:solidFill>
                  <a:srgbClr val="000000"/>
                </a:solidFill>
                <a:latin typeface="Raleway ExtraBold" pitchFamily="2" charset="77"/>
                <a:ea typeface="Inter SemiBold" panose="02000503000000020004" pitchFamily="2" charset="0"/>
                <a:cs typeface="AvenirNext LT Pro Bold" panose="020B0504020202020204" pitchFamily="34" charset="77"/>
              </a:rPr>
              <a:t> can sharing </a:t>
            </a:r>
            <a:r>
              <a:rPr lang="en-US" sz="2500" dirty="0">
                <a:solidFill>
                  <a:srgbClr val="000000"/>
                </a:solidFill>
                <a:effectLst/>
                <a:latin typeface="Raleway ExtraBold" pitchFamily="2" charset="77"/>
                <a:ea typeface="Inter SemiBold" panose="02000503000000020004" pitchFamily="2" charset="0"/>
                <a:cs typeface="AvenirNext LT Pro Bold" panose="020B0504020202020204" pitchFamily="34" charset="77"/>
              </a:rPr>
              <a:t>a </a:t>
            </a:r>
            <a:r>
              <a:rPr lang="en-US" sz="2500" dirty="0">
                <a:solidFill>
                  <a:srgbClr val="000000"/>
                </a:solidFill>
                <a:latin typeface="Raleway ExtraBold" pitchFamily="2" charset="77"/>
                <a:ea typeface="Inter SemiBold" panose="02000503000000020004" pitchFamily="2" charset="0"/>
                <a:cs typeface="AvenirNext LT Pro Bold" panose="020B0504020202020204" pitchFamily="34" charset="77"/>
              </a:rPr>
              <a:t>problem help us feel better</a:t>
            </a:r>
            <a:r>
              <a:rPr lang="en-US" sz="2500" dirty="0">
                <a:solidFill>
                  <a:srgbClr val="000000"/>
                </a:solidFill>
                <a:effectLst/>
                <a:latin typeface="Raleway ExtraBold" pitchFamily="2" charset="77"/>
                <a:ea typeface="Inter SemiBold" panose="02000503000000020004" pitchFamily="2" charset="0"/>
                <a:cs typeface="AvenirNext LT Pro Bold" panose="020B0504020202020204" pitchFamily="34" charset="77"/>
              </a:rPr>
              <a:t>?</a:t>
            </a:r>
            <a:endParaRPr lang="en-US" sz="2500" dirty="0">
              <a:latin typeface="Raleway ExtraBold" pitchFamily="2" charset="77"/>
              <a:ea typeface="Inter SemiBold" panose="02000503000000020004" pitchFamily="2" charset="0"/>
            </a:endParaRPr>
          </a:p>
        </p:txBody>
      </p:sp>
      <p:sp>
        <p:nvSpPr>
          <p:cNvPr id="5" name="Content Placeholder 4">
            <a:extLst>
              <a:ext uri="{FF2B5EF4-FFF2-40B4-BE49-F238E27FC236}">
                <a16:creationId xmlns:a16="http://schemas.microsoft.com/office/drawing/2014/main" id="{BFD4A0C5-2E77-8CF1-DDB0-994ABF8CAF04}"/>
              </a:ext>
            </a:extLst>
          </p:cNvPr>
          <p:cNvSpPr>
            <a:spLocks noGrp="1"/>
          </p:cNvSpPr>
          <p:nvPr>
            <p:ph idx="1"/>
          </p:nvPr>
        </p:nvSpPr>
        <p:spPr>
          <a:xfrm>
            <a:off x="651910" y="1603993"/>
            <a:ext cx="10785390" cy="4460236"/>
          </a:xfrm>
        </p:spPr>
        <p:txBody>
          <a:bodyPr vert="horz" lIns="91440" tIns="45720" rIns="91440" bIns="45720" numCol="1" spcCol="1080000" rtlCol="0" anchor="t">
            <a:noAutofit/>
          </a:bodyPr>
          <a:lstStyle/>
          <a:p>
            <a:pPr marL="227965" indent="-227965">
              <a:lnSpc>
                <a:spcPct val="108000"/>
              </a:lnSpc>
              <a:buNone/>
            </a:pPr>
            <a:r>
              <a:rPr lang="en-CA" sz="3200" dirty="0">
                <a:solidFill>
                  <a:srgbClr val="7030A0"/>
                </a:solidFill>
                <a:latin typeface="Raleway Medium" pitchFamily="2" charset="77"/>
                <a:ea typeface="+mn-ea"/>
                <a:cs typeface="Arial"/>
              </a:rPr>
              <a:t>Students have said: </a:t>
            </a:r>
            <a:endParaRPr lang="en-US" sz="3200" dirty="0">
              <a:solidFill>
                <a:srgbClr val="7030A0"/>
              </a:solidFill>
              <a:latin typeface="Raleway Medium" pitchFamily="2" charset="77"/>
              <a:ea typeface="+mn-ea"/>
              <a:cs typeface="Arial"/>
            </a:endParaRPr>
          </a:p>
          <a:p>
            <a:pPr marL="227965" indent="-227965">
              <a:lnSpc>
                <a:spcPct val="108000"/>
              </a:lnSpc>
              <a:buFont typeface="Arial"/>
              <a:buChar char="•"/>
            </a:pPr>
            <a:r>
              <a:rPr lang="en-CA" sz="3200" dirty="0">
                <a:solidFill>
                  <a:srgbClr val="7030A0"/>
                </a:solidFill>
                <a:latin typeface="Raleway Medium" pitchFamily="2" charset="77"/>
                <a:ea typeface="+mn-ea"/>
                <a:cs typeface="Arial"/>
              </a:rPr>
              <a:t>We feel heard, validated, and listened to.</a:t>
            </a:r>
            <a:endParaRPr lang="en-US" sz="3200" dirty="0">
              <a:solidFill>
                <a:srgbClr val="7030A0"/>
              </a:solidFill>
              <a:latin typeface="Raleway Medium" pitchFamily="2" charset="77"/>
              <a:ea typeface="+mn-ea"/>
              <a:cs typeface="Arial"/>
            </a:endParaRPr>
          </a:p>
          <a:p>
            <a:pPr marL="227965" indent="-227965">
              <a:lnSpc>
                <a:spcPct val="108000"/>
              </a:lnSpc>
              <a:buFont typeface="Arial"/>
              <a:buChar char="•"/>
            </a:pPr>
            <a:r>
              <a:rPr lang="en-CA" sz="3200" dirty="0">
                <a:solidFill>
                  <a:srgbClr val="7030A0"/>
                </a:solidFill>
                <a:latin typeface="Raleway Medium" pitchFamily="2" charset="77"/>
                <a:ea typeface="+mn-ea"/>
                <a:cs typeface="Arial"/>
              </a:rPr>
              <a:t>We don’t feel as alone.</a:t>
            </a:r>
            <a:endParaRPr lang="en-US" sz="3200" dirty="0">
              <a:solidFill>
                <a:srgbClr val="7030A0"/>
              </a:solidFill>
              <a:latin typeface="Raleway Medium" pitchFamily="2" charset="77"/>
              <a:ea typeface="+mn-ea"/>
              <a:cs typeface="Arial"/>
            </a:endParaRPr>
          </a:p>
          <a:p>
            <a:pPr marL="227965" indent="-227965">
              <a:lnSpc>
                <a:spcPct val="108000"/>
              </a:lnSpc>
              <a:buFont typeface="Arial"/>
              <a:buChar char="•"/>
            </a:pPr>
            <a:r>
              <a:rPr lang="en-CA" sz="3200" dirty="0">
                <a:solidFill>
                  <a:srgbClr val="7030A0"/>
                </a:solidFill>
                <a:latin typeface="Raleway Medium" pitchFamily="2" charset="77"/>
                <a:ea typeface="+mn-ea"/>
                <a:cs typeface="Arial"/>
              </a:rPr>
              <a:t>We have a chance to talk things through.</a:t>
            </a:r>
            <a:endParaRPr lang="en-US" sz="3200" dirty="0">
              <a:solidFill>
                <a:srgbClr val="7030A0"/>
              </a:solidFill>
              <a:latin typeface="Raleway Medium" pitchFamily="2" charset="77"/>
              <a:ea typeface="+mn-ea"/>
              <a:cs typeface="Arial"/>
            </a:endParaRPr>
          </a:p>
          <a:p>
            <a:pPr marL="227965" indent="-227965">
              <a:lnSpc>
                <a:spcPct val="108000"/>
              </a:lnSpc>
              <a:buFont typeface="Arial"/>
              <a:buChar char="•"/>
            </a:pPr>
            <a:r>
              <a:rPr lang="en-CA" sz="3200" dirty="0">
                <a:solidFill>
                  <a:srgbClr val="7030A0"/>
                </a:solidFill>
                <a:latin typeface="Raleway Medium" pitchFamily="2" charset="77"/>
                <a:ea typeface="+mn-ea"/>
                <a:cs typeface="Arial"/>
              </a:rPr>
              <a:t>We might learn a new way to look at things.</a:t>
            </a:r>
            <a:endParaRPr lang="en-US" sz="3200" dirty="0">
              <a:solidFill>
                <a:srgbClr val="7030A0"/>
              </a:solidFill>
              <a:latin typeface="Raleway Medium" pitchFamily="2" charset="77"/>
              <a:ea typeface="+mn-ea"/>
              <a:cs typeface="Arial"/>
            </a:endParaRPr>
          </a:p>
          <a:p>
            <a:pPr marL="227965" indent="-227965">
              <a:lnSpc>
                <a:spcPct val="108000"/>
              </a:lnSpc>
              <a:buFont typeface="Arial"/>
              <a:buChar char="•"/>
            </a:pPr>
            <a:r>
              <a:rPr lang="en-CA" sz="3200" dirty="0">
                <a:solidFill>
                  <a:srgbClr val="7030A0"/>
                </a:solidFill>
                <a:latin typeface="Raleway Medium" pitchFamily="2" charset="77"/>
                <a:ea typeface="+mn-ea"/>
                <a:cs typeface="Arial"/>
              </a:rPr>
              <a:t>We feel cared about.</a:t>
            </a:r>
            <a:endParaRPr lang="en-US" sz="3200" dirty="0">
              <a:solidFill>
                <a:srgbClr val="7030A0"/>
              </a:solidFill>
              <a:latin typeface="Raleway Medium" pitchFamily="2" charset="77"/>
              <a:ea typeface="+mn-ea"/>
              <a:cs typeface="Arial"/>
            </a:endParaRPr>
          </a:p>
          <a:p>
            <a:pPr marL="227965" indent="-227965">
              <a:lnSpc>
                <a:spcPct val="108000"/>
              </a:lnSpc>
              <a:buFont typeface="Arial"/>
              <a:buChar char="•"/>
            </a:pPr>
            <a:r>
              <a:rPr lang="en-CA" sz="3200" dirty="0">
                <a:solidFill>
                  <a:srgbClr val="7030A0"/>
                </a:solidFill>
                <a:latin typeface="Raleway Medium" pitchFamily="2" charset="77"/>
                <a:ea typeface="+mn-ea"/>
                <a:cs typeface="Arial"/>
              </a:rPr>
              <a:t>We feel we are worth support.</a:t>
            </a:r>
            <a:endParaRPr lang="en-US" sz="3200" dirty="0">
              <a:solidFill>
                <a:srgbClr val="7030A0"/>
              </a:solidFill>
              <a:latin typeface="Raleway Medium" pitchFamily="2" charset="77"/>
              <a:ea typeface="+mn-ea"/>
              <a:cs typeface="Arial"/>
            </a:endParaRPr>
          </a:p>
        </p:txBody>
      </p:sp>
      <p:sp>
        <p:nvSpPr>
          <p:cNvPr id="3" name="Slide Number Placeholder 2">
            <a:extLst>
              <a:ext uri="{FF2B5EF4-FFF2-40B4-BE49-F238E27FC236}">
                <a16:creationId xmlns:a16="http://schemas.microsoft.com/office/drawing/2014/main" id="{3E91A69E-E0D6-ABC9-627E-2DAD40C47DA6}"/>
              </a:ext>
              <a:ext uri="{C183D7F6-B498-43B3-948B-1728B52AA6E4}">
                <adec:decorative xmlns:adec="http://schemas.microsoft.com/office/drawing/2017/decorative" val="1"/>
              </a:ext>
            </a:extLst>
          </p:cNvPr>
          <p:cNvSpPr>
            <a:spLocks noGrp="1"/>
          </p:cNvSpPr>
          <p:nvPr>
            <p:ph type="sldNum" sz="quarter" idx="12"/>
          </p:nvPr>
        </p:nvSpPr>
        <p:spPr/>
        <p:txBody>
          <a:bodyPr/>
          <a:lstStyle/>
          <a:p>
            <a:fld id="{C62CAF19-5542-6248-805D-7F800D29F06D}" type="slidenum">
              <a:rPr lang="en-CA" smtClean="0"/>
              <a:t>13</a:t>
            </a:fld>
            <a:endParaRPr lang="en-CA"/>
          </a:p>
        </p:txBody>
      </p:sp>
    </p:spTree>
    <p:extLst>
      <p:ext uri="{BB962C8B-B14F-4D97-AF65-F5344CB8AC3E}">
        <p14:creationId xmlns:p14="http://schemas.microsoft.com/office/powerpoint/2010/main" val="598336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465F8-01E6-7254-E4DD-1C761D6C762C}"/>
              </a:ext>
            </a:extLst>
          </p:cNvPr>
          <p:cNvSpPr>
            <a:spLocks noGrp="1"/>
          </p:cNvSpPr>
          <p:nvPr>
            <p:ph type="title"/>
          </p:nvPr>
        </p:nvSpPr>
        <p:spPr/>
        <p:txBody>
          <a:bodyPr>
            <a:noAutofit/>
          </a:bodyPr>
          <a:lstStyle/>
          <a:p>
            <a:r>
              <a:rPr lang="en-CA" dirty="0">
                <a:latin typeface="Raleway ExtraBold" pitchFamily="2" charset="77"/>
              </a:rPr>
              <a:t>Reminders...</a:t>
            </a:r>
          </a:p>
        </p:txBody>
      </p:sp>
      <p:sp>
        <p:nvSpPr>
          <p:cNvPr id="4" name="Content Placeholder 3">
            <a:extLst>
              <a:ext uri="{FF2B5EF4-FFF2-40B4-BE49-F238E27FC236}">
                <a16:creationId xmlns:a16="http://schemas.microsoft.com/office/drawing/2014/main" id="{3326A364-7C3C-71C5-25EA-9A7B623D12F3}"/>
              </a:ext>
            </a:extLst>
          </p:cNvPr>
          <p:cNvSpPr>
            <a:spLocks noGrp="1"/>
          </p:cNvSpPr>
          <p:nvPr>
            <p:ph idx="1"/>
          </p:nvPr>
        </p:nvSpPr>
        <p:spPr>
          <a:xfrm>
            <a:off x="651909" y="1434807"/>
            <a:ext cx="11185187" cy="3988385"/>
          </a:xfrm>
        </p:spPr>
        <p:txBody>
          <a:bodyPr vert="horz" lIns="91440" tIns="45720" rIns="91440" bIns="45720" rtlCol="0" anchor="t">
            <a:noAutofit/>
          </a:bodyPr>
          <a:lstStyle/>
          <a:p>
            <a:pPr marL="342900" indent="-342900">
              <a:lnSpc>
                <a:spcPct val="103000"/>
              </a:lnSpc>
              <a:spcBef>
                <a:spcPts val="600"/>
              </a:spcBef>
              <a:buFont typeface="Arial" panose="020B0604020202020204" pitchFamily="34" charset="0"/>
              <a:buChar char="•"/>
            </a:pPr>
            <a:r>
              <a:rPr lang="en-US" sz="2700" b="0" dirty="0">
                <a:solidFill>
                  <a:srgbClr val="7030A0"/>
                </a:solidFill>
                <a:latin typeface="Raleway Medium" pitchFamily="2" charset="77"/>
              </a:rPr>
              <a:t>There are people in our school and community (family members, faith or cultural leaders, teachers, coaches or others) who are here to help you feel well and there are strategies to help you feel better. </a:t>
            </a:r>
          </a:p>
          <a:p>
            <a:pPr marL="342900" indent="-342900">
              <a:lnSpc>
                <a:spcPct val="103000"/>
              </a:lnSpc>
              <a:spcBef>
                <a:spcPts val="600"/>
              </a:spcBef>
              <a:buFont typeface="Arial" panose="020B0604020202020204" pitchFamily="34" charset="0"/>
              <a:buChar char="•"/>
            </a:pPr>
            <a:r>
              <a:rPr lang="en-US" sz="2700" b="0" dirty="0">
                <a:solidFill>
                  <a:srgbClr val="7030A0"/>
                </a:solidFill>
                <a:latin typeface="Raleway Medium" pitchFamily="2" charset="77"/>
              </a:rPr>
              <a:t>There are mental health professionals in our school and community that can also help (social worker or psychology staff member).</a:t>
            </a:r>
          </a:p>
          <a:p>
            <a:pPr marL="342900" indent="-342900">
              <a:lnSpc>
                <a:spcPct val="103000"/>
              </a:lnSpc>
              <a:spcBef>
                <a:spcPts val="600"/>
              </a:spcBef>
              <a:buFont typeface="Arial" panose="020B0604020202020204" pitchFamily="34" charset="0"/>
              <a:buChar char="•"/>
            </a:pPr>
            <a:r>
              <a:rPr lang="en-US" sz="2700" b="0" dirty="0">
                <a:solidFill>
                  <a:srgbClr val="7030A0"/>
                </a:solidFill>
                <a:latin typeface="Raleway Medium" pitchFamily="2" charset="77"/>
              </a:rPr>
              <a:t>Problems don’t have to be big to talk to someone about them. </a:t>
            </a:r>
          </a:p>
          <a:p>
            <a:pPr marL="342900" indent="-342900">
              <a:lnSpc>
                <a:spcPct val="103000"/>
              </a:lnSpc>
              <a:spcBef>
                <a:spcPts val="600"/>
              </a:spcBef>
              <a:buFont typeface="Arial" panose="020B0604020202020204" pitchFamily="34" charset="0"/>
              <a:buChar char="•"/>
            </a:pPr>
            <a:r>
              <a:rPr lang="en-US" sz="2700" b="0" dirty="0">
                <a:solidFill>
                  <a:srgbClr val="7030A0"/>
                </a:solidFill>
                <a:latin typeface="Raleway Medium" pitchFamily="2" charset="77"/>
              </a:rPr>
              <a:t>Feeling better can take time. It’s a process – stick with it.</a:t>
            </a:r>
          </a:p>
        </p:txBody>
      </p:sp>
      <p:sp>
        <p:nvSpPr>
          <p:cNvPr id="3" name="Slide Number Placeholder 2">
            <a:extLst>
              <a:ext uri="{FF2B5EF4-FFF2-40B4-BE49-F238E27FC236}">
                <a16:creationId xmlns:a16="http://schemas.microsoft.com/office/drawing/2014/main" id="{3E91A69E-E0D6-ABC9-627E-2DAD40C47DA6}"/>
              </a:ext>
              <a:ext uri="{C183D7F6-B498-43B3-948B-1728B52AA6E4}">
                <adec:decorative xmlns:adec="http://schemas.microsoft.com/office/drawing/2017/decorative" val="1"/>
              </a:ext>
            </a:extLst>
          </p:cNvPr>
          <p:cNvSpPr>
            <a:spLocks noGrp="1"/>
          </p:cNvSpPr>
          <p:nvPr>
            <p:ph type="sldNum" sz="quarter" idx="12"/>
          </p:nvPr>
        </p:nvSpPr>
        <p:spPr/>
        <p:txBody>
          <a:bodyPr/>
          <a:lstStyle/>
          <a:p>
            <a:fld id="{C62CAF19-5542-6248-805D-7F800D29F06D}" type="slidenum">
              <a:rPr lang="en-CA" smtClean="0"/>
              <a:t>14</a:t>
            </a:fld>
            <a:endParaRPr lang="en-CA"/>
          </a:p>
        </p:txBody>
      </p:sp>
    </p:spTree>
    <p:extLst>
      <p:ext uri="{BB962C8B-B14F-4D97-AF65-F5344CB8AC3E}">
        <p14:creationId xmlns:p14="http://schemas.microsoft.com/office/powerpoint/2010/main" val="2554032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97871E-2C50-9D07-4D16-B30BF6C05041}"/>
              </a:ext>
            </a:extLst>
          </p:cNvPr>
          <p:cNvSpPr txBox="1">
            <a:spLocks noGrp="1"/>
          </p:cNvSpPr>
          <p:nvPr>
            <p:ph type="title" idx="4294967295"/>
          </p:nvPr>
        </p:nvSpPr>
        <p:spPr>
          <a:xfrm>
            <a:off x="651909" y="2155909"/>
            <a:ext cx="10785390" cy="14870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5000"/>
              </a:lnSpc>
              <a:spcBef>
                <a:spcPts val="1000"/>
              </a:spcBef>
              <a:spcAft>
                <a:spcPts val="0"/>
              </a:spcAft>
              <a:buClrTx/>
              <a:buSzTx/>
              <a:buFontTx/>
              <a:buNone/>
              <a:tabLst/>
              <a:defRPr/>
            </a:pPr>
            <a:r>
              <a:rPr kumimoji="0" lang="en-US" sz="4000" u="none" strike="noStrike" kern="1200" cap="none" spc="0" normalizeH="0" baseline="0" noProof="0" dirty="0">
                <a:ln>
                  <a:noFill/>
                </a:ln>
                <a:solidFill>
                  <a:schemeClr val="bg1"/>
                </a:solidFill>
                <a:effectLst/>
                <a:uLnTx/>
                <a:uFillTx/>
                <a:latin typeface="Raleway ExtraBold" pitchFamily="2" charset="77"/>
                <a:cs typeface="Segoe UI"/>
              </a:rPr>
              <a:t>You deserve help. Your feelings matter.</a:t>
            </a:r>
          </a:p>
          <a:p>
            <a:pPr marL="0" marR="0" lvl="0" indent="0" algn="ctr" defTabSz="914400" rtl="0" eaLnBrk="1" fontAlgn="auto" latinLnBrk="0" hangingPunct="1">
              <a:lnSpc>
                <a:spcPct val="105000"/>
              </a:lnSpc>
              <a:spcBef>
                <a:spcPts val="1000"/>
              </a:spcBef>
              <a:spcAft>
                <a:spcPts val="0"/>
              </a:spcAft>
              <a:buClrTx/>
              <a:buSzTx/>
              <a:buFontTx/>
              <a:buNone/>
              <a:tabLst/>
              <a:defRPr/>
            </a:pPr>
            <a:r>
              <a:rPr kumimoji="0" lang="en-US" sz="4000" u="none" strike="noStrike" kern="1200" cap="none" spc="0" normalizeH="0" baseline="0" noProof="0" dirty="0">
                <a:ln>
                  <a:noFill/>
                </a:ln>
                <a:solidFill>
                  <a:schemeClr val="bg1"/>
                </a:solidFill>
                <a:effectLst/>
                <a:uLnTx/>
                <a:uFillTx/>
                <a:latin typeface="Raleway ExtraBold" pitchFamily="2" charset="77"/>
                <a:cs typeface="Segoe UI"/>
              </a:rPr>
              <a:t>You don’t have to carry this alone.</a:t>
            </a:r>
            <a:endParaRPr kumimoji="0" lang="en-US" sz="4000" u="none" strike="noStrike" kern="1200" cap="none" spc="0" normalizeH="0" baseline="0" noProof="0" dirty="0">
              <a:ln>
                <a:noFill/>
              </a:ln>
              <a:solidFill>
                <a:schemeClr val="bg1"/>
              </a:solidFill>
              <a:effectLst/>
              <a:uLnTx/>
              <a:uFillTx/>
              <a:latin typeface="Raleway ExtraBold" pitchFamily="2" charset="77"/>
              <a:cs typeface="Calibri"/>
            </a:endParaRPr>
          </a:p>
        </p:txBody>
      </p:sp>
      <p:sp>
        <p:nvSpPr>
          <p:cNvPr id="3" name="Slide Number Placeholder 2">
            <a:extLst>
              <a:ext uri="{FF2B5EF4-FFF2-40B4-BE49-F238E27FC236}">
                <a16:creationId xmlns:a16="http://schemas.microsoft.com/office/drawing/2014/main" id="{586EAE42-2A96-7FBF-58D5-6DD303C051F1}"/>
              </a:ext>
              <a:ext uri="{C183D7F6-B498-43B3-948B-1728B52AA6E4}">
                <adec:decorative xmlns:adec="http://schemas.microsoft.com/office/drawing/2017/decorative" val="1"/>
              </a:ext>
            </a:extLst>
          </p:cNvPr>
          <p:cNvSpPr>
            <a:spLocks noGrp="1"/>
          </p:cNvSpPr>
          <p:nvPr>
            <p:ph type="sldNum" sz="quarter" idx="12"/>
          </p:nvPr>
        </p:nvSpPr>
        <p:spPr/>
        <p:txBody>
          <a:bodyPr/>
          <a:lstStyle/>
          <a:p>
            <a:fld id="{C62CAF19-5542-6248-805D-7F800D29F06D}" type="slidenum">
              <a:rPr lang="en-CA" smtClean="0"/>
              <a:t>15</a:t>
            </a:fld>
            <a:endParaRPr lang="en-CA"/>
          </a:p>
        </p:txBody>
      </p:sp>
    </p:spTree>
    <p:extLst>
      <p:ext uri="{BB962C8B-B14F-4D97-AF65-F5344CB8AC3E}">
        <p14:creationId xmlns:p14="http://schemas.microsoft.com/office/powerpoint/2010/main" val="2037833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8162A2-1D59-4300-E8B3-733B11EB718C}"/>
              </a:ext>
            </a:extLst>
          </p:cNvPr>
          <p:cNvSpPr>
            <a:spLocks noGrp="1"/>
          </p:cNvSpPr>
          <p:nvPr>
            <p:ph type="title"/>
          </p:nvPr>
        </p:nvSpPr>
        <p:spPr>
          <a:xfrm>
            <a:off x="703304" y="2737635"/>
            <a:ext cx="10785391" cy="1382730"/>
          </a:xfrm>
        </p:spPr>
        <p:txBody>
          <a:bodyPr>
            <a:noAutofit/>
          </a:bodyPr>
          <a:lstStyle/>
          <a:p>
            <a:pPr>
              <a:lnSpc>
                <a:spcPct val="108000"/>
              </a:lnSpc>
            </a:pPr>
            <a:r>
              <a:rPr lang="en-CA" sz="4000" dirty="0">
                <a:solidFill>
                  <a:srgbClr val="00B0F0"/>
                </a:solidFill>
                <a:latin typeface="Raleway ExtraBold" pitchFamily="2" charset="77"/>
              </a:rPr>
              <a:t>WHEN </a:t>
            </a:r>
            <a:r>
              <a:rPr lang="en-CA" sz="4000" dirty="0">
                <a:solidFill>
                  <a:srgbClr val="000000"/>
                </a:solidFill>
                <a:latin typeface="Raleway ExtraBold" pitchFamily="2" charset="77"/>
              </a:rPr>
              <a:t>would you know you were having more than a bad day and it’s time for more support?</a:t>
            </a:r>
            <a:endParaRPr lang="en-US" sz="4000" dirty="0">
              <a:solidFill>
                <a:srgbClr val="000000"/>
              </a:solidFill>
              <a:latin typeface="Raleway ExtraBold" pitchFamily="2" charset="77"/>
            </a:endParaRPr>
          </a:p>
        </p:txBody>
      </p:sp>
      <p:sp>
        <p:nvSpPr>
          <p:cNvPr id="3" name="Slide Number Placeholder 2">
            <a:extLst>
              <a:ext uri="{FF2B5EF4-FFF2-40B4-BE49-F238E27FC236}">
                <a16:creationId xmlns:a16="http://schemas.microsoft.com/office/drawing/2014/main" id="{3E91A69E-E0D6-ABC9-627E-2DAD40C47DA6}"/>
              </a:ext>
              <a:ext uri="{C183D7F6-B498-43B3-948B-1728B52AA6E4}">
                <adec:decorative xmlns:adec="http://schemas.microsoft.com/office/drawing/2017/decorative" val="1"/>
              </a:ext>
            </a:extLst>
          </p:cNvPr>
          <p:cNvSpPr>
            <a:spLocks noGrp="1"/>
          </p:cNvSpPr>
          <p:nvPr>
            <p:ph type="sldNum" sz="quarter" idx="12"/>
          </p:nvPr>
        </p:nvSpPr>
        <p:spPr/>
        <p:txBody>
          <a:bodyPr/>
          <a:lstStyle/>
          <a:p>
            <a:fld id="{C62CAF19-5542-6248-805D-7F800D29F06D}" type="slidenum">
              <a:rPr lang="en-CA" smtClean="0"/>
              <a:t>2</a:t>
            </a:fld>
            <a:endParaRPr lang="en-CA"/>
          </a:p>
        </p:txBody>
      </p:sp>
    </p:spTree>
    <p:extLst>
      <p:ext uri="{BB962C8B-B14F-4D97-AF65-F5344CB8AC3E}">
        <p14:creationId xmlns:p14="http://schemas.microsoft.com/office/powerpoint/2010/main" val="2124380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8162A2-1D59-4300-E8B3-733B11EB718C}"/>
              </a:ext>
            </a:extLst>
          </p:cNvPr>
          <p:cNvSpPr>
            <a:spLocks noGrp="1"/>
          </p:cNvSpPr>
          <p:nvPr>
            <p:ph type="title"/>
          </p:nvPr>
        </p:nvSpPr>
        <p:spPr>
          <a:xfrm>
            <a:off x="651909" y="576881"/>
            <a:ext cx="10785391" cy="709944"/>
          </a:xfrm>
        </p:spPr>
        <p:txBody>
          <a:bodyPr>
            <a:normAutofit fontScale="90000"/>
          </a:bodyPr>
          <a:lstStyle/>
          <a:p>
            <a:pPr>
              <a:lnSpc>
                <a:spcPct val="108000"/>
              </a:lnSpc>
            </a:pPr>
            <a:r>
              <a:rPr lang="en-CA" sz="2800" dirty="0">
                <a:solidFill>
                  <a:srgbClr val="00B0F0"/>
                </a:solidFill>
                <a:latin typeface="Raleway ExtraBold" pitchFamily="2" charset="77"/>
                <a:ea typeface="Inter SemiBold" panose="02000503000000020004" pitchFamily="2" charset="0"/>
                <a:cs typeface="AvenirNext LT Pro Bold" panose="020B0504020202020204" pitchFamily="34" charset="77"/>
              </a:rPr>
              <a:t>WHEN </a:t>
            </a:r>
            <a:r>
              <a:rPr lang="en-CA" sz="2800" dirty="0">
                <a:solidFill>
                  <a:srgbClr val="000000"/>
                </a:solidFill>
                <a:latin typeface="Raleway ExtraBold" pitchFamily="2" charset="77"/>
                <a:ea typeface="Inter SemiBold" panose="02000503000000020004" pitchFamily="2" charset="0"/>
                <a:cs typeface="AvenirNext LT Pro Bold" panose="020B0504020202020204" pitchFamily="34" charset="77"/>
              </a:rPr>
              <a:t>would you know you were </a:t>
            </a:r>
            <a:r>
              <a:rPr lang="en-CA" sz="2800" dirty="0">
                <a:solidFill>
                  <a:srgbClr val="000000"/>
                </a:solidFill>
                <a:effectLst/>
                <a:latin typeface="Raleway ExtraBold" pitchFamily="2" charset="77"/>
                <a:ea typeface="Inter SemiBold" panose="02000503000000020004" pitchFamily="2" charset="0"/>
                <a:cs typeface="AvenirNext LT Pro Bold" panose="020B0504020202020204" pitchFamily="34" charset="77"/>
              </a:rPr>
              <a:t>having </a:t>
            </a:r>
            <a:r>
              <a:rPr lang="en-CA" sz="2800" dirty="0">
                <a:solidFill>
                  <a:srgbClr val="000000"/>
                </a:solidFill>
                <a:latin typeface="Raleway ExtraBold" pitchFamily="2" charset="77"/>
                <a:ea typeface="Inter SemiBold" panose="02000503000000020004" pitchFamily="2" charset="0"/>
                <a:cs typeface="AvenirNext LT Pro Bold" panose="020B0504020202020204" pitchFamily="34" charset="77"/>
              </a:rPr>
              <a:t>more than a bad day and it’s time for more support</a:t>
            </a:r>
            <a:r>
              <a:rPr lang="en-CA" sz="2800" dirty="0">
                <a:solidFill>
                  <a:srgbClr val="000000"/>
                </a:solidFill>
                <a:effectLst/>
                <a:latin typeface="Raleway ExtraBold" pitchFamily="2" charset="77"/>
                <a:ea typeface="Inter SemiBold" panose="02000503000000020004" pitchFamily="2" charset="0"/>
                <a:cs typeface="AvenirNext LT Pro Bold" panose="020B0504020202020204" pitchFamily="34" charset="77"/>
              </a:rPr>
              <a:t>?</a:t>
            </a:r>
            <a:endParaRPr lang="en-CA" dirty="0">
              <a:latin typeface="Raleway ExtraBold" pitchFamily="2" charset="77"/>
            </a:endParaRPr>
          </a:p>
        </p:txBody>
      </p:sp>
      <p:sp>
        <p:nvSpPr>
          <p:cNvPr id="5" name="Content Placeholder 4">
            <a:extLst>
              <a:ext uri="{FF2B5EF4-FFF2-40B4-BE49-F238E27FC236}">
                <a16:creationId xmlns:a16="http://schemas.microsoft.com/office/drawing/2014/main" id="{BFD4A0C5-2E77-8CF1-DDB0-994ABF8CAF04}"/>
              </a:ext>
            </a:extLst>
          </p:cNvPr>
          <p:cNvSpPr>
            <a:spLocks noGrp="1"/>
          </p:cNvSpPr>
          <p:nvPr>
            <p:ph idx="1"/>
          </p:nvPr>
        </p:nvSpPr>
        <p:spPr/>
        <p:txBody>
          <a:bodyPr vert="horz" lIns="91440" tIns="45720" rIns="91440" bIns="45720" rtlCol="0" anchor="t">
            <a:normAutofit/>
          </a:bodyPr>
          <a:lstStyle/>
          <a:p>
            <a:pPr marL="0" indent="0">
              <a:lnSpc>
                <a:spcPct val="108000"/>
              </a:lnSpc>
              <a:buNone/>
            </a:pPr>
            <a:r>
              <a:rPr lang="en-US" sz="3200" dirty="0">
                <a:solidFill>
                  <a:srgbClr val="7030A0"/>
                </a:solidFill>
                <a:latin typeface="Raleway Medium" pitchFamily="2" charset="77"/>
              </a:rPr>
              <a:t>We all have bad days, but sometimes, we get stuck feeling a certain way and our usual strategies don’t seem to help as much as they usually do. When this happens, it can be important to reach out for help. But remember, problems don’t have to be big to talk to someone about them!  </a:t>
            </a:r>
            <a:endParaRPr lang="en-CA" sz="3200" dirty="0">
              <a:solidFill>
                <a:srgbClr val="7030A0"/>
              </a:solidFill>
              <a:latin typeface="Raleway Medium" pitchFamily="2" charset="77"/>
            </a:endParaRPr>
          </a:p>
        </p:txBody>
      </p:sp>
      <p:sp>
        <p:nvSpPr>
          <p:cNvPr id="3" name="Slide Number Placeholder 2">
            <a:extLst>
              <a:ext uri="{FF2B5EF4-FFF2-40B4-BE49-F238E27FC236}">
                <a16:creationId xmlns:a16="http://schemas.microsoft.com/office/drawing/2014/main" id="{3E91A69E-E0D6-ABC9-627E-2DAD40C47DA6}"/>
              </a:ext>
              <a:ext uri="{C183D7F6-B498-43B3-948B-1728B52AA6E4}">
                <adec:decorative xmlns:adec="http://schemas.microsoft.com/office/drawing/2017/decorative" val="1"/>
              </a:ext>
            </a:extLst>
          </p:cNvPr>
          <p:cNvSpPr>
            <a:spLocks noGrp="1"/>
          </p:cNvSpPr>
          <p:nvPr>
            <p:ph type="sldNum" sz="quarter" idx="12"/>
          </p:nvPr>
        </p:nvSpPr>
        <p:spPr/>
        <p:txBody>
          <a:bodyPr/>
          <a:lstStyle/>
          <a:p>
            <a:fld id="{C62CAF19-5542-6248-805D-7F800D29F06D}" type="slidenum">
              <a:rPr lang="en-CA" smtClean="0"/>
              <a:t>3</a:t>
            </a:fld>
            <a:endParaRPr lang="en-CA"/>
          </a:p>
        </p:txBody>
      </p:sp>
    </p:spTree>
    <p:extLst>
      <p:ext uri="{BB962C8B-B14F-4D97-AF65-F5344CB8AC3E}">
        <p14:creationId xmlns:p14="http://schemas.microsoft.com/office/powerpoint/2010/main" val="1620652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8162A2-1D59-4300-E8B3-733B11EB718C}"/>
              </a:ext>
            </a:extLst>
          </p:cNvPr>
          <p:cNvSpPr>
            <a:spLocks noGrp="1"/>
          </p:cNvSpPr>
          <p:nvPr>
            <p:ph type="title"/>
          </p:nvPr>
        </p:nvSpPr>
        <p:spPr>
          <a:xfrm>
            <a:off x="651910" y="2021672"/>
            <a:ext cx="10785391" cy="2814655"/>
          </a:xfrm>
        </p:spPr>
        <p:txBody>
          <a:bodyPr>
            <a:normAutofit/>
          </a:bodyPr>
          <a:lstStyle/>
          <a:p>
            <a:pPr>
              <a:lnSpc>
                <a:spcPct val="108000"/>
              </a:lnSpc>
            </a:pPr>
            <a:r>
              <a:rPr lang="en-CA" sz="4000" dirty="0">
                <a:solidFill>
                  <a:srgbClr val="000000"/>
                </a:solidFill>
                <a:latin typeface="Raleway ExtraBold" pitchFamily="2" charset="77"/>
              </a:rPr>
              <a:t>If you think you might need help, </a:t>
            </a:r>
            <a:r>
              <a:rPr lang="en-CA" sz="4000" dirty="0">
                <a:solidFill>
                  <a:srgbClr val="00B0F0"/>
                </a:solidFill>
                <a:latin typeface="Raleway ExtraBold" pitchFamily="2" charset="77"/>
              </a:rPr>
              <a:t>WHO </a:t>
            </a:r>
            <a:r>
              <a:rPr lang="en-CA" sz="4000" dirty="0">
                <a:solidFill>
                  <a:srgbClr val="000000"/>
                </a:solidFill>
                <a:latin typeface="Raleway ExtraBold" pitchFamily="2" charset="77"/>
              </a:rPr>
              <a:t>could you talk to? Think about a variety of caring adults you trust in your personal life, at school, and in your community.</a:t>
            </a:r>
          </a:p>
        </p:txBody>
      </p:sp>
      <p:sp>
        <p:nvSpPr>
          <p:cNvPr id="3" name="Slide Number Placeholder 2">
            <a:extLst>
              <a:ext uri="{FF2B5EF4-FFF2-40B4-BE49-F238E27FC236}">
                <a16:creationId xmlns:a16="http://schemas.microsoft.com/office/drawing/2014/main" id="{3E91A69E-E0D6-ABC9-627E-2DAD40C47DA6}"/>
              </a:ext>
              <a:ext uri="{C183D7F6-B498-43B3-948B-1728B52AA6E4}">
                <adec:decorative xmlns:adec="http://schemas.microsoft.com/office/drawing/2017/decorative" val="1"/>
              </a:ext>
            </a:extLst>
          </p:cNvPr>
          <p:cNvSpPr>
            <a:spLocks noGrp="1"/>
          </p:cNvSpPr>
          <p:nvPr>
            <p:ph type="sldNum" sz="quarter" idx="12"/>
          </p:nvPr>
        </p:nvSpPr>
        <p:spPr/>
        <p:txBody>
          <a:bodyPr/>
          <a:lstStyle/>
          <a:p>
            <a:fld id="{C62CAF19-5542-6248-805D-7F800D29F06D}" type="slidenum">
              <a:rPr lang="en-CA" smtClean="0"/>
              <a:t>4</a:t>
            </a:fld>
            <a:endParaRPr lang="en-CA"/>
          </a:p>
        </p:txBody>
      </p:sp>
    </p:spTree>
    <p:extLst>
      <p:ext uri="{BB962C8B-B14F-4D97-AF65-F5344CB8AC3E}">
        <p14:creationId xmlns:p14="http://schemas.microsoft.com/office/powerpoint/2010/main" val="1170455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8162A2-1D59-4300-E8B3-733B11EB718C}"/>
              </a:ext>
            </a:extLst>
          </p:cNvPr>
          <p:cNvSpPr>
            <a:spLocks noGrp="1"/>
          </p:cNvSpPr>
          <p:nvPr>
            <p:ph type="title"/>
          </p:nvPr>
        </p:nvSpPr>
        <p:spPr/>
        <p:txBody>
          <a:bodyPr>
            <a:normAutofit/>
          </a:bodyPr>
          <a:lstStyle/>
          <a:p>
            <a:pPr>
              <a:lnSpc>
                <a:spcPct val="108000"/>
              </a:lnSpc>
            </a:pPr>
            <a:r>
              <a:rPr lang="en-CA" sz="2800" dirty="0">
                <a:solidFill>
                  <a:srgbClr val="000000"/>
                </a:solidFill>
                <a:latin typeface="Raleway ExtraBold" pitchFamily="2" charset="77"/>
                <a:ea typeface="Inter SemiBold" panose="02000503000000020004" pitchFamily="2" charset="0"/>
                <a:cs typeface="AvenirNext LT Pro Bold" panose="020B0504020202020204" pitchFamily="34" charset="77"/>
              </a:rPr>
              <a:t>If you think you </a:t>
            </a:r>
            <a:r>
              <a:rPr lang="en-CA" sz="2800" dirty="0">
                <a:solidFill>
                  <a:srgbClr val="000000"/>
                </a:solidFill>
                <a:effectLst/>
                <a:latin typeface="Raleway ExtraBold" pitchFamily="2" charset="77"/>
                <a:ea typeface="Inter SemiBold" panose="02000503000000020004" pitchFamily="2" charset="0"/>
                <a:cs typeface="AvenirNext LT Pro Bold" panose="020B0504020202020204" pitchFamily="34" charset="77"/>
              </a:rPr>
              <a:t>might </a:t>
            </a:r>
            <a:r>
              <a:rPr lang="en-CA" sz="2800" dirty="0">
                <a:solidFill>
                  <a:srgbClr val="000000"/>
                </a:solidFill>
                <a:latin typeface="Raleway ExtraBold" pitchFamily="2" charset="77"/>
                <a:ea typeface="Inter SemiBold" panose="02000503000000020004" pitchFamily="2" charset="0"/>
                <a:cs typeface="AvenirNext LT Pro Bold" panose="020B0504020202020204" pitchFamily="34" charset="77"/>
              </a:rPr>
              <a:t>need help, </a:t>
            </a:r>
            <a:r>
              <a:rPr lang="en-CA" sz="2800" dirty="0">
                <a:solidFill>
                  <a:srgbClr val="00B0F0"/>
                </a:solidFill>
                <a:latin typeface="Raleway ExtraBold" pitchFamily="2" charset="77"/>
                <a:ea typeface="Inter SemiBold" panose="02000503000000020004" pitchFamily="2" charset="0"/>
                <a:cs typeface="AvenirNext LT Pro Bold" panose="020B0504020202020204" pitchFamily="34" charset="77"/>
              </a:rPr>
              <a:t>WHO </a:t>
            </a:r>
            <a:r>
              <a:rPr lang="en-CA" sz="2800" dirty="0">
                <a:solidFill>
                  <a:srgbClr val="000000"/>
                </a:solidFill>
                <a:latin typeface="Raleway ExtraBold" pitchFamily="2" charset="77"/>
                <a:ea typeface="Inter SemiBold" panose="02000503000000020004" pitchFamily="2" charset="0"/>
                <a:cs typeface="AvenirNext LT Pro Bold" panose="020B0504020202020204" pitchFamily="34" charset="77"/>
              </a:rPr>
              <a:t>could you talk to</a:t>
            </a:r>
            <a:r>
              <a:rPr lang="en-CA" sz="2800" dirty="0">
                <a:solidFill>
                  <a:srgbClr val="000000"/>
                </a:solidFill>
                <a:effectLst/>
                <a:latin typeface="Raleway ExtraBold" pitchFamily="2" charset="77"/>
                <a:ea typeface="Inter SemiBold" panose="02000503000000020004" pitchFamily="2" charset="0"/>
                <a:cs typeface="AvenirNext LT Pro Bold" panose="020B0504020202020204" pitchFamily="34" charset="77"/>
              </a:rPr>
              <a:t>?</a:t>
            </a:r>
            <a:r>
              <a:rPr lang="en-CA" sz="2800" dirty="0">
                <a:solidFill>
                  <a:srgbClr val="000000"/>
                </a:solidFill>
                <a:latin typeface="Raleway ExtraBold" pitchFamily="2" charset="77"/>
                <a:ea typeface="Inter SemiBold" panose="02000503000000020004" pitchFamily="2" charset="0"/>
                <a:cs typeface="AvenirNext LT Pro Bold" panose="020B0504020202020204" pitchFamily="34" charset="77"/>
              </a:rPr>
              <a:t> </a:t>
            </a:r>
            <a:endParaRPr lang="en-CA" sz="2800" dirty="0">
              <a:latin typeface="Raleway ExtraBold" pitchFamily="2" charset="77"/>
            </a:endParaRPr>
          </a:p>
        </p:txBody>
      </p:sp>
      <p:sp>
        <p:nvSpPr>
          <p:cNvPr id="5" name="Content Placeholder 4">
            <a:extLst>
              <a:ext uri="{FF2B5EF4-FFF2-40B4-BE49-F238E27FC236}">
                <a16:creationId xmlns:a16="http://schemas.microsoft.com/office/drawing/2014/main" id="{0F3794EE-A6B2-88F9-686D-7011E658CC46}"/>
              </a:ext>
            </a:extLst>
          </p:cNvPr>
          <p:cNvSpPr>
            <a:spLocks noGrp="1"/>
          </p:cNvSpPr>
          <p:nvPr>
            <p:ph idx="1"/>
          </p:nvPr>
        </p:nvSpPr>
        <p:spPr>
          <a:xfrm>
            <a:off x="651910" y="1538051"/>
            <a:ext cx="10785390" cy="1712273"/>
          </a:xfrm>
        </p:spPr>
        <p:txBody>
          <a:bodyPr>
            <a:normAutofit fontScale="85000" lnSpcReduction="10000"/>
          </a:bodyPr>
          <a:lstStyle/>
          <a:p>
            <a:pPr marL="0" indent="0">
              <a:lnSpc>
                <a:spcPct val="118000"/>
              </a:lnSpc>
              <a:spcBef>
                <a:spcPts val="1000"/>
              </a:spcBef>
              <a:buNone/>
            </a:pPr>
            <a:r>
              <a:rPr lang="en-CA" sz="3200" dirty="0">
                <a:solidFill>
                  <a:srgbClr val="7030A0"/>
                </a:solidFill>
                <a:latin typeface="Raleway Medium" pitchFamily="2" charset="77"/>
                <a:cs typeface="Segoe UI"/>
              </a:rPr>
              <a:t>Each of us is unique, and we will have different answers to this question about </a:t>
            </a:r>
            <a:r>
              <a:rPr lang="en-CA" sz="3200" dirty="0">
                <a:solidFill>
                  <a:srgbClr val="00B0F0"/>
                </a:solidFill>
                <a:latin typeface="Raleway Medium" pitchFamily="2" charset="77"/>
                <a:cs typeface="Segoe UI"/>
              </a:rPr>
              <a:t>WHO </a:t>
            </a:r>
            <a:r>
              <a:rPr lang="en-CA" sz="3200" dirty="0">
                <a:solidFill>
                  <a:srgbClr val="7030A0"/>
                </a:solidFill>
                <a:latin typeface="Raleway Medium" pitchFamily="2" charset="77"/>
                <a:cs typeface="Segoe UI"/>
              </a:rPr>
              <a:t>to talk to. Think about what fits for you.</a:t>
            </a:r>
            <a:endParaRPr lang="en-US" sz="3200" dirty="0">
              <a:solidFill>
                <a:srgbClr val="7030A0"/>
              </a:solidFill>
              <a:latin typeface="Raleway Medium" pitchFamily="2" charset="77"/>
              <a:cs typeface="Segoe UI"/>
            </a:endParaRPr>
          </a:p>
          <a:p>
            <a:pPr marL="0" indent="0">
              <a:lnSpc>
                <a:spcPct val="118000"/>
              </a:lnSpc>
              <a:spcBef>
                <a:spcPts val="1000"/>
              </a:spcBef>
              <a:buNone/>
            </a:pPr>
            <a:r>
              <a:rPr lang="en-CA" sz="2400" dirty="0">
                <a:solidFill>
                  <a:srgbClr val="7030A0"/>
                </a:solidFill>
                <a:latin typeface="Raleway Light" pitchFamily="2" charset="77"/>
                <a:cs typeface="Segoe UI"/>
              </a:rPr>
              <a:t>Some examples from your personal life, school, and community include:</a:t>
            </a:r>
            <a:endParaRPr lang="en-CA" sz="3200" dirty="0">
              <a:latin typeface="Raleway Light" pitchFamily="2" charset="77"/>
            </a:endParaRPr>
          </a:p>
        </p:txBody>
      </p:sp>
      <p:sp>
        <p:nvSpPr>
          <p:cNvPr id="6" name="Text Placeholder 5">
            <a:extLst>
              <a:ext uri="{FF2B5EF4-FFF2-40B4-BE49-F238E27FC236}">
                <a16:creationId xmlns:a16="http://schemas.microsoft.com/office/drawing/2014/main" id="{8EFBABD0-2B6D-4528-4C5D-0BB7386BB77C}"/>
              </a:ext>
            </a:extLst>
          </p:cNvPr>
          <p:cNvSpPr>
            <a:spLocks noGrp="1"/>
          </p:cNvSpPr>
          <p:nvPr>
            <p:ph type="body" sz="quarter" idx="13"/>
          </p:nvPr>
        </p:nvSpPr>
        <p:spPr>
          <a:xfrm>
            <a:off x="507582" y="2959513"/>
            <a:ext cx="11074043" cy="2780998"/>
          </a:xfrm>
        </p:spPr>
        <p:txBody>
          <a:bodyPr vert="horz" lIns="91440" tIns="45720" rIns="91440" bIns="45720" numCol="2" rtlCol="0" anchor="t">
            <a:noAutofit/>
          </a:bodyPr>
          <a:lstStyle/>
          <a:p>
            <a:pPr marL="685165" lvl="1" indent="-227965">
              <a:lnSpc>
                <a:spcPct val="100000"/>
              </a:lnSpc>
              <a:spcBef>
                <a:spcPts val="600"/>
              </a:spcBef>
              <a:buFont typeface="Arial,Sans-Serif"/>
              <a:buChar char="•"/>
            </a:pPr>
            <a:r>
              <a:rPr lang="en-CA" sz="2200" dirty="0">
                <a:solidFill>
                  <a:srgbClr val="7030A0"/>
                </a:solidFill>
                <a:latin typeface="Raleway Medium"/>
                <a:cs typeface="Arial"/>
              </a:rPr>
              <a:t>Family Members (e.g., parents/</a:t>
            </a:r>
            <a:r>
              <a:rPr lang="en-CA" sz="2200" dirty="0">
                <a:latin typeface="Raleway Medium"/>
                <a:cs typeface="Arial"/>
              </a:rPr>
              <a:t>guardians</a:t>
            </a:r>
            <a:r>
              <a:rPr lang="en-CA" sz="2200" dirty="0">
                <a:solidFill>
                  <a:srgbClr val="7030A0"/>
                </a:solidFill>
                <a:latin typeface="Raleway Medium"/>
                <a:cs typeface="Arial"/>
              </a:rPr>
              <a:t>, grandparent, auntie, uncle) </a:t>
            </a:r>
            <a:endParaRPr lang="en-US" sz="2200" dirty="0">
              <a:solidFill>
                <a:srgbClr val="7030A0"/>
              </a:solidFill>
              <a:latin typeface="Raleway Medium"/>
              <a:cs typeface="Arial"/>
            </a:endParaRPr>
          </a:p>
          <a:p>
            <a:pPr marL="685165" lvl="1" indent="-227965">
              <a:lnSpc>
                <a:spcPct val="100000"/>
              </a:lnSpc>
              <a:spcBef>
                <a:spcPts val="600"/>
              </a:spcBef>
              <a:buFont typeface="Arial,Sans-Serif"/>
              <a:buChar char="•"/>
            </a:pPr>
            <a:r>
              <a:rPr lang="en-CA" sz="2200" dirty="0">
                <a:solidFill>
                  <a:srgbClr val="7030A0"/>
                </a:solidFill>
                <a:latin typeface="Raleway Medium" pitchFamily="2" charset="77"/>
                <a:cs typeface="Arial"/>
              </a:rPr>
              <a:t>Family Friend/Neighbour</a:t>
            </a:r>
            <a:endParaRPr lang="en-US" sz="2200" dirty="0">
              <a:solidFill>
                <a:srgbClr val="7030A0"/>
              </a:solidFill>
              <a:latin typeface="Raleway Medium" pitchFamily="2" charset="77"/>
              <a:cs typeface="Arial"/>
            </a:endParaRPr>
          </a:p>
          <a:p>
            <a:pPr marL="685165" lvl="1" indent="-227965">
              <a:lnSpc>
                <a:spcPct val="100000"/>
              </a:lnSpc>
              <a:spcBef>
                <a:spcPts val="600"/>
              </a:spcBef>
              <a:buFont typeface="Arial,Sans-Serif"/>
              <a:buChar char="•"/>
            </a:pPr>
            <a:r>
              <a:rPr lang="en-CA" sz="2200" dirty="0">
                <a:solidFill>
                  <a:srgbClr val="7030A0"/>
                </a:solidFill>
                <a:latin typeface="Raleway Medium" pitchFamily="2" charset="77"/>
                <a:cs typeface="Arial"/>
              </a:rPr>
              <a:t>Teacher</a:t>
            </a:r>
          </a:p>
          <a:p>
            <a:pPr marL="685165" lvl="1" indent="-227965">
              <a:lnSpc>
                <a:spcPct val="100000"/>
              </a:lnSpc>
              <a:spcBef>
                <a:spcPts val="600"/>
              </a:spcBef>
              <a:buFont typeface="Arial,Sans-Serif"/>
              <a:buChar char="•"/>
            </a:pPr>
            <a:r>
              <a:rPr lang="en-CA" sz="2200" dirty="0">
                <a:solidFill>
                  <a:srgbClr val="7030A0"/>
                </a:solidFill>
                <a:latin typeface="Raleway Medium" pitchFamily="2" charset="77"/>
                <a:cs typeface="Arial"/>
              </a:rPr>
              <a:t>Student Support Staff (e.g., Child and Youth Worker, Educational Assistant, Chaplain)</a:t>
            </a:r>
            <a:endParaRPr lang="en-US" sz="2200" dirty="0">
              <a:solidFill>
                <a:srgbClr val="7030A0"/>
              </a:solidFill>
              <a:latin typeface="Raleway Medium" pitchFamily="2" charset="77"/>
              <a:cs typeface="Arial"/>
            </a:endParaRPr>
          </a:p>
          <a:p>
            <a:pPr marL="685165" lvl="1" indent="-227965">
              <a:lnSpc>
                <a:spcPct val="100000"/>
              </a:lnSpc>
              <a:spcBef>
                <a:spcPts val="600"/>
              </a:spcBef>
              <a:buFont typeface="Arial,Sans-Serif"/>
              <a:buChar char="•"/>
            </a:pPr>
            <a:r>
              <a:rPr lang="en-CA" sz="2200" dirty="0">
                <a:solidFill>
                  <a:srgbClr val="7030A0"/>
                </a:solidFill>
                <a:latin typeface="Raleway Medium" pitchFamily="2" charset="77"/>
                <a:cs typeface="Arial"/>
              </a:rPr>
              <a:t>Elder or Knowledge Keeper </a:t>
            </a:r>
          </a:p>
          <a:p>
            <a:pPr marL="685165" lvl="1" indent="-227965">
              <a:lnSpc>
                <a:spcPct val="100000"/>
              </a:lnSpc>
              <a:spcBef>
                <a:spcPts val="600"/>
              </a:spcBef>
              <a:buFont typeface="Arial,Sans-Serif"/>
              <a:buChar char="•"/>
            </a:pPr>
            <a:r>
              <a:rPr lang="en-CA" sz="2200" dirty="0">
                <a:solidFill>
                  <a:srgbClr val="7030A0"/>
                </a:solidFill>
                <a:latin typeface="Raleway Medium" pitchFamily="2" charset="77"/>
                <a:cs typeface="Arial"/>
              </a:rPr>
              <a:t>Cultural or Spiritual/Faith Leader (e.g., Rabbi, Iman, Pastor, etc.)</a:t>
            </a:r>
            <a:endParaRPr lang="en-US" sz="2200" dirty="0">
              <a:solidFill>
                <a:srgbClr val="7030A0"/>
              </a:solidFill>
              <a:latin typeface="Raleway Medium" pitchFamily="2" charset="77"/>
              <a:cs typeface="Arial"/>
            </a:endParaRPr>
          </a:p>
          <a:p>
            <a:pPr marL="685165" lvl="1" indent="-227965">
              <a:lnSpc>
                <a:spcPct val="100000"/>
              </a:lnSpc>
              <a:spcBef>
                <a:spcPts val="600"/>
              </a:spcBef>
              <a:buFont typeface="Arial,Sans-Serif"/>
              <a:buChar char="•"/>
            </a:pPr>
            <a:r>
              <a:rPr lang="en-CA" sz="2200" dirty="0">
                <a:solidFill>
                  <a:srgbClr val="7030A0"/>
                </a:solidFill>
                <a:latin typeface="Raleway Medium" pitchFamily="2" charset="77"/>
                <a:cs typeface="Arial"/>
              </a:rPr>
              <a:t>Family Doctor, walk-in clinic, wellness hub</a:t>
            </a:r>
          </a:p>
          <a:p>
            <a:pPr marL="685165" lvl="1" indent="-227965">
              <a:lnSpc>
                <a:spcPct val="100000"/>
              </a:lnSpc>
              <a:spcBef>
                <a:spcPts val="600"/>
              </a:spcBef>
              <a:buFont typeface="Arial,Sans-Serif"/>
              <a:buChar char="•"/>
            </a:pPr>
            <a:r>
              <a:rPr lang="en-CA" sz="2200" dirty="0">
                <a:solidFill>
                  <a:srgbClr val="7030A0"/>
                </a:solidFill>
                <a:latin typeface="Raleway Medium" pitchFamily="2" charset="77"/>
                <a:cs typeface="Arial"/>
              </a:rPr>
              <a:t>Coach or club leader</a:t>
            </a:r>
          </a:p>
          <a:p>
            <a:pPr marL="685165" lvl="1" indent="-227965">
              <a:lnSpc>
                <a:spcPct val="100000"/>
              </a:lnSpc>
              <a:spcBef>
                <a:spcPts val="600"/>
              </a:spcBef>
              <a:buFont typeface="Arial,Sans-Serif"/>
              <a:buChar char="•"/>
            </a:pPr>
            <a:r>
              <a:rPr lang="en-CA" sz="2200" dirty="0">
                <a:solidFill>
                  <a:srgbClr val="7030A0"/>
                </a:solidFill>
                <a:latin typeface="Raleway Medium" pitchFamily="2" charset="77"/>
                <a:cs typeface="Arial"/>
              </a:rPr>
              <a:t>Kids Help Phone (text CONNECT to 686868 or call 1-800-668-6868) </a:t>
            </a:r>
          </a:p>
          <a:p>
            <a:pPr marL="685165" lvl="1" indent="-227965">
              <a:lnSpc>
                <a:spcPct val="100000"/>
              </a:lnSpc>
              <a:spcBef>
                <a:spcPts val="600"/>
              </a:spcBef>
              <a:buFont typeface="Arial,Sans-Serif"/>
              <a:buChar char="•"/>
            </a:pPr>
            <a:endParaRPr lang="en-CA" sz="2200" dirty="0">
              <a:latin typeface="Raleway Medium" pitchFamily="2" charset="77"/>
            </a:endParaRPr>
          </a:p>
        </p:txBody>
      </p:sp>
      <p:sp>
        <p:nvSpPr>
          <p:cNvPr id="3" name="Slide Number Placeholder 2">
            <a:extLst>
              <a:ext uri="{FF2B5EF4-FFF2-40B4-BE49-F238E27FC236}">
                <a16:creationId xmlns:a16="http://schemas.microsoft.com/office/drawing/2014/main" id="{3E91A69E-E0D6-ABC9-627E-2DAD40C47DA6}"/>
              </a:ext>
              <a:ext uri="{C183D7F6-B498-43B3-948B-1728B52AA6E4}">
                <adec:decorative xmlns:adec="http://schemas.microsoft.com/office/drawing/2017/decorative" val="1"/>
              </a:ext>
            </a:extLst>
          </p:cNvPr>
          <p:cNvSpPr>
            <a:spLocks noGrp="1"/>
          </p:cNvSpPr>
          <p:nvPr>
            <p:ph type="sldNum" sz="quarter" idx="12"/>
          </p:nvPr>
        </p:nvSpPr>
        <p:spPr/>
        <p:txBody>
          <a:bodyPr/>
          <a:lstStyle/>
          <a:p>
            <a:fld id="{C62CAF19-5542-6248-805D-7F800D29F06D}" type="slidenum">
              <a:rPr lang="en-CA" smtClean="0"/>
              <a:t>5</a:t>
            </a:fld>
            <a:endParaRPr lang="en-CA"/>
          </a:p>
        </p:txBody>
      </p:sp>
    </p:spTree>
    <p:extLst>
      <p:ext uri="{BB962C8B-B14F-4D97-AF65-F5344CB8AC3E}">
        <p14:creationId xmlns:p14="http://schemas.microsoft.com/office/powerpoint/2010/main" val="3352751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8162A2-1D59-4300-E8B3-733B11EB718C}"/>
              </a:ext>
            </a:extLst>
          </p:cNvPr>
          <p:cNvSpPr>
            <a:spLocks noGrp="1"/>
          </p:cNvSpPr>
          <p:nvPr>
            <p:ph type="title"/>
          </p:nvPr>
        </p:nvSpPr>
        <p:spPr>
          <a:xfrm>
            <a:off x="651909" y="2620310"/>
            <a:ext cx="9111851" cy="1636730"/>
          </a:xfrm>
        </p:spPr>
        <p:txBody>
          <a:bodyPr>
            <a:normAutofit/>
          </a:bodyPr>
          <a:lstStyle/>
          <a:p>
            <a:pPr>
              <a:lnSpc>
                <a:spcPct val="108000"/>
              </a:lnSpc>
            </a:pPr>
            <a:r>
              <a:rPr lang="en-CA" sz="4000" dirty="0">
                <a:solidFill>
                  <a:srgbClr val="000000"/>
                </a:solidFill>
                <a:latin typeface="Raleway ExtraBold" pitchFamily="2" charset="77"/>
              </a:rPr>
              <a:t>If you wanted to ask for help, </a:t>
            </a:r>
            <a:br>
              <a:rPr lang="en-CA" sz="4000" dirty="0">
                <a:solidFill>
                  <a:srgbClr val="000000"/>
                </a:solidFill>
                <a:latin typeface="Raleway ExtraBold" pitchFamily="2" charset="77"/>
              </a:rPr>
            </a:br>
            <a:r>
              <a:rPr lang="en-CA" sz="4000" dirty="0">
                <a:solidFill>
                  <a:srgbClr val="00B0F0"/>
                </a:solidFill>
                <a:latin typeface="Raleway ExtraBold" pitchFamily="2" charset="77"/>
              </a:rPr>
              <a:t>WHAT </a:t>
            </a:r>
            <a:r>
              <a:rPr lang="en-CA" sz="4000" dirty="0">
                <a:solidFill>
                  <a:srgbClr val="000000"/>
                </a:solidFill>
                <a:latin typeface="Raleway ExtraBold" pitchFamily="2" charset="77"/>
              </a:rPr>
              <a:t>could you say?</a:t>
            </a:r>
          </a:p>
        </p:txBody>
      </p:sp>
      <p:sp>
        <p:nvSpPr>
          <p:cNvPr id="3" name="Slide Number Placeholder 2">
            <a:extLst>
              <a:ext uri="{FF2B5EF4-FFF2-40B4-BE49-F238E27FC236}">
                <a16:creationId xmlns:a16="http://schemas.microsoft.com/office/drawing/2014/main" id="{3E91A69E-E0D6-ABC9-627E-2DAD40C47DA6}"/>
              </a:ext>
              <a:ext uri="{C183D7F6-B498-43B3-948B-1728B52AA6E4}">
                <adec:decorative xmlns:adec="http://schemas.microsoft.com/office/drawing/2017/decorative" val="1"/>
              </a:ext>
            </a:extLst>
          </p:cNvPr>
          <p:cNvSpPr>
            <a:spLocks noGrp="1"/>
          </p:cNvSpPr>
          <p:nvPr>
            <p:ph type="sldNum" sz="quarter" idx="12"/>
          </p:nvPr>
        </p:nvSpPr>
        <p:spPr/>
        <p:txBody>
          <a:bodyPr/>
          <a:lstStyle/>
          <a:p>
            <a:fld id="{C62CAF19-5542-6248-805D-7F800D29F06D}" type="slidenum">
              <a:rPr lang="en-CA" smtClean="0"/>
              <a:t>6</a:t>
            </a:fld>
            <a:endParaRPr lang="en-CA"/>
          </a:p>
        </p:txBody>
      </p:sp>
    </p:spTree>
    <p:extLst>
      <p:ext uri="{BB962C8B-B14F-4D97-AF65-F5344CB8AC3E}">
        <p14:creationId xmlns:p14="http://schemas.microsoft.com/office/powerpoint/2010/main" val="2109748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8162A2-1D59-4300-E8B3-733B11EB718C}"/>
              </a:ext>
            </a:extLst>
          </p:cNvPr>
          <p:cNvSpPr>
            <a:spLocks noGrp="1"/>
          </p:cNvSpPr>
          <p:nvPr>
            <p:ph type="title"/>
          </p:nvPr>
        </p:nvSpPr>
        <p:spPr>
          <a:xfrm>
            <a:off x="651909" y="820721"/>
            <a:ext cx="10785391" cy="449280"/>
          </a:xfrm>
        </p:spPr>
        <p:txBody>
          <a:bodyPr>
            <a:normAutofit/>
          </a:bodyPr>
          <a:lstStyle/>
          <a:p>
            <a:r>
              <a:rPr lang="en-CA" sz="2500" dirty="0">
                <a:solidFill>
                  <a:srgbClr val="000000"/>
                </a:solidFill>
                <a:latin typeface="Raleway ExtraBold" pitchFamily="2" charset="77"/>
                <a:ea typeface="Inter SemiBold" panose="02000503000000020004" pitchFamily="2" charset="0"/>
                <a:cs typeface="AvenirNext LT Pro Bold" panose="020B0504020202020204" pitchFamily="34" charset="77"/>
              </a:rPr>
              <a:t>If you wanted </a:t>
            </a:r>
            <a:r>
              <a:rPr lang="en-CA" sz="2500" dirty="0">
                <a:solidFill>
                  <a:srgbClr val="000000"/>
                </a:solidFill>
                <a:effectLst/>
                <a:latin typeface="Raleway ExtraBold" pitchFamily="2" charset="77"/>
                <a:ea typeface="Inter SemiBold" panose="02000503000000020004" pitchFamily="2" charset="0"/>
                <a:cs typeface="AvenirNext LT Pro Bold" panose="020B0504020202020204" pitchFamily="34" charset="77"/>
              </a:rPr>
              <a:t>to </a:t>
            </a:r>
            <a:r>
              <a:rPr lang="en-CA" sz="2500" dirty="0">
                <a:solidFill>
                  <a:srgbClr val="000000"/>
                </a:solidFill>
                <a:latin typeface="Raleway ExtraBold" pitchFamily="2" charset="77"/>
                <a:ea typeface="Inter SemiBold" panose="02000503000000020004" pitchFamily="2" charset="0"/>
                <a:cs typeface="AvenirNext LT Pro Bold" panose="020B0504020202020204" pitchFamily="34" charset="77"/>
              </a:rPr>
              <a:t>ask for help, </a:t>
            </a:r>
            <a:r>
              <a:rPr lang="en-CA" sz="2500" dirty="0">
                <a:solidFill>
                  <a:srgbClr val="00B0F0"/>
                </a:solidFill>
                <a:latin typeface="Raleway ExtraBold" pitchFamily="2" charset="77"/>
                <a:ea typeface="Inter SemiBold" panose="02000503000000020004" pitchFamily="2" charset="0"/>
                <a:cs typeface="AvenirNext LT Pro Bold" panose="020B0504020202020204" pitchFamily="34" charset="77"/>
              </a:rPr>
              <a:t>WHAT </a:t>
            </a:r>
            <a:r>
              <a:rPr lang="en-CA" sz="2500" dirty="0">
                <a:solidFill>
                  <a:srgbClr val="000000"/>
                </a:solidFill>
                <a:latin typeface="Raleway ExtraBold" pitchFamily="2" charset="77"/>
                <a:ea typeface="Inter SemiBold" panose="02000503000000020004" pitchFamily="2" charset="0"/>
                <a:cs typeface="AvenirNext LT Pro Bold" panose="020B0504020202020204" pitchFamily="34" charset="77"/>
              </a:rPr>
              <a:t>could you say</a:t>
            </a:r>
            <a:r>
              <a:rPr lang="en-CA" sz="2500" dirty="0">
                <a:solidFill>
                  <a:srgbClr val="000000"/>
                </a:solidFill>
                <a:effectLst/>
                <a:latin typeface="Raleway ExtraBold" pitchFamily="2" charset="77"/>
                <a:ea typeface="Inter SemiBold" panose="02000503000000020004" pitchFamily="2" charset="0"/>
                <a:cs typeface="AvenirNext LT Pro Bold" panose="020B0504020202020204" pitchFamily="34" charset="77"/>
              </a:rPr>
              <a:t>?</a:t>
            </a:r>
            <a:endParaRPr lang="en-US" sz="2500" dirty="0">
              <a:latin typeface="Raleway ExtraBold" pitchFamily="2" charset="77"/>
              <a:ea typeface="Inter SemiBold" panose="02000503000000020004" pitchFamily="2" charset="0"/>
            </a:endParaRPr>
          </a:p>
        </p:txBody>
      </p:sp>
      <p:sp>
        <p:nvSpPr>
          <p:cNvPr id="5" name="Content Placeholder 4">
            <a:extLst>
              <a:ext uri="{FF2B5EF4-FFF2-40B4-BE49-F238E27FC236}">
                <a16:creationId xmlns:a16="http://schemas.microsoft.com/office/drawing/2014/main" id="{BFD4A0C5-2E77-8CF1-DDB0-994ABF8CAF04}"/>
              </a:ext>
            </a:extLst>
          </p:cNvPr>
          <p:cNvSpPr>
            <a:spLocks noGrp="1"/>
          </p:cNvSpPr>
          <p:nvPr>
            <p:ph idx="1"/>
          </p:nvPr>
        </p:nvSpPr>
        <p:spPr>
          <a:xfrm>
            <a:off x="651909" y="1537618"/>
            <a:ext cx="11022349" cy="4745033"/>
          </a:xfrm>
        </p:spPr>
        <p:txBody>
          <a:bodyPr vert="horz" lIns="91440" tIns="45720" rIns="91440" bIns="45720" numCol="1" spcCol="1080000" rtlCol="0" anchor="t">
            <a:noAutofit/>
          </a:bodyPr>
          <a:lstStyle/>
          <a:p>
            <a:pPr marL="0" indent="0">
              <a:lnSpc>
                <a:spcPct val="105000"/>
              </a:lnSpc>
              <a:buNone/>
            </a:pPr>
            <a:r>
              <a:rPr lang="en-CA" sz="2700" dirty="0">
                <a:solidFill>
                  <a:srgbClr val="7030A0"/>
                </a:solidFill>
                <a:latin typeface="Raleway Medium" pitchFamily="2" charset="77"/>
                <a:ea typeface="+mn-ea"/>
                <a:cs typeface="Arial"/>
              </a:rPr>
              <a:t>There are many ways to start the conversation, both in person or virtually. You might try...</a:t>
            </a:r>
            <a:endParaRPr lang="en-US" sz="2700" dirty="0">
              <a:solidFill>
                <a:srgbClr val="7030A0"/>
              </a:solidFill>
              <a:latin typeface="Raleway Medium" pitchFamily="2" charset="77"/>
              <a:ea typeface="+mn-ea"/>
              <a:cs typeface="Arial"/>
            </a:endParaRPr>
          </a:p>
          <a:p>
            <a:pPr marL="463550" indent="-238125">
              <a:lnSpc>
                <a:spcPct val="105000"/>
              </a:lnSpc>
              <a:spcBef>
                <a:spcPts val="600"/>
              </a:spcBef>
              <a:buFont typeface="Arial"/>
              <a:buChar char="•"/>
            </a:pPr>
            <a:r>
              <a:rPr lang="en-CA" sz="2200" dirty="0">
                <a:solidFill>
                  <a:srgbClr val="7030A0"/>
                </a:solidFill>
                <a:latin typeface="Raleway Medium" pitchFamily="2" charset="77"/>
                <a:ea typeface="+mn-ea"/>
                <a:cs typeface="Arial"/>
              </a:rPr>
              <a:t>“Can I talk to you about something?” </a:t>
            </a:r>
            <a:endParaRPr lang="en-US" sz="2200" dirty="0">
              <a:solidFill>
                <a:srgbClr val="7030A0"/>
              </a:solidFill>
              <a:latin typeface="Raleway Medium" pitchFamily="2" charset="77"/>
              <a:ea typeface="+mn-ea"/>
              <a:cs typeface="Arial"/>
            </a:endParaRPr>
          </a:p>
          <a:p>
            <a:pPr marL="463550" indent="-238125">
              <a:lnSpc>
                <a:spcPct val="105000"/>
              </a:lnSpc>
              <a:spcBef>
                <a:spcPts val="600"/>
              </a:spcBef>
              <a:buFont typeface="Arial"/>
              <a:buChar char="•"/>
            </a:pPr>
            <a:r>
              <a:rPr lang="en-CA" sz="2200" dirty="0">
                <a:solidFill>
                  <a:srgbClr val="7030A0"/>
                </a:solidFill>
                <a:latin typeface="Raleway Medium" pitchFamily="2" charset="77"/>
                <a:ea typeface="+mn-ea"/>
                <a:cs typeface="Arial"/>
              </a:rPr>
              <a:t>“Something has been bothering me. Do you have a few minutes?” </a:t>
            </a:r>
            <a:endParaRPr lang="en-US" sz="2200" dirty="0">
              <a:solidFill>
                <a:srgbClr val="7030A0"/>
              </a:solidFill>
              <a:latin typeface="Raleway Medium" pitchFamily="2" charset="77"/>
              <a:ea typeface="+mn-ea"/>
              <a:cs typeface="Arial"/>
            </a:endParaRPr>
          </a:p>
          <a:p>
            <a:pPr marL="463550" indent="-238125">
              <a:lnSpc>
                <a:spcPct val="105000"/>
              </a:lnSpc>
              <a:spcBef>
                <a:spcPts val="600"/>
              </a:spcBef>
              <a:buFont typeface="Arial"/>
              <a:buChar char="•"/>
            </a:pPr>
            <a:r>
              <a:rPr lang="en-CA" sz="2200" dirty="0">
                <a:solidFill>
                  <a:srgbClr val="7030A0"/>
                </a:solidFill>
                <a:latin typeface="Raleway Medium" pitchFamily="2" charset="77"/>
                <a:ea typeface="+mn-ea"/>
                <a:cs typeface="Arial"/>
              </a:rPr>
              <a:t>“I’ve been feeling </a:t>
            </a:r>
            <a:r>
              <a:rPr lang="en-CA" sz="2200" dirty="0">
                <a:latin typeface="Raleway Medium" pitchFamily="2" charset="77"/>
                <a:ea typeface="+mn-ea"/>
                <a:cs typeface="Arial"/>
              </a:rPr>
              <a:t>_______</a:t>
            </a:r>
            <a:r>
              <a:rPr lang="en-CA" sz="2200" dirty="0">
                <a:solidFill>
                  <a:srgbClr val="7030A0"/>
                </a:solidFill>
                <a:latin typeface="Raleway Medium" pitchFamily="2" charset="77"/>
                <a:ea typeface="+mn-ea"/>
                <a:cs typeface="Arial"/>
              </a:rPr>
              <a:t> lately and I’m not sure what to do about it.” </a:t>
            </a:r>
            <a:endParaRPr lang="en-US" sz="2200" dirty="0">
              <a:solidFill>
                <a:srgbClr val="7030A0"/>
              </a:solidFill>
              <a:latin typeface="Raleway Medium" pitchFamily="2" charset="77"/>
              <a:ea typeface="+mn-ea"/>
              <a:cs typeface="Arial"/>
            </a:endParaRPr>
          </a:p>
          <a:p>
            <a:pPr marL="463550" indent="-238125">
              <a:lnSpc>
                <a:spcPct val="105000"/>
              </a:lnSpc>
              <a:spcBef>
                <a:spcPts val="600"/>
              </a:spcBef>
              <a:buFont typeface="Arial"/>
              <a:buChar char="•"/>
            </a:pPr>
            <a:r>
              <a:rPr lang="en-CA" sz="2200" dirty="0">
                <a:solidFill>
                  <a:srgbClr val="7030A0"/>
                </a:solidFill>
                <a:latin typeface="Raleway Medium" pitchFamily="2" charset="77"/>
                <a:ea typeface="+mn-ea"/>
                <a:cs typeface="Arial"/>
              </a:rPr>
              <a:t>“Can you help me, or do you know someone who can?”</a:t>
            </a:r>
            <a:endParaRPr lang="en-US" sz="2200" dirty="0">
              <a:solidFill>
                <a:srgbClr val="7030A0"/>
              </a:solidFill>
              <a:latin typeface="Raleway Medium" pitchFamily="2" charset="77"/>
              <a:ea typeface="+mn-ea"/>
              <a:cs typeface="Arial"/>
            </a:endParaRPr>
          </a:p>
          <a:p>
            <a:pPr marL="463550" indent="-238125">
              <a:lnSpc>
                <a:spcPct val="105000"/>
              </a:lnSpc>
              <a:spcBef>
                <a:spcPts val="600"/>
              </a:spcBef>
              <a:buFont typeface="Arial"/>
              <a:buChar char="•"/>
            </a:pPr>
            <a:r>
              <a:rPr lang="en-CA" sz="2200" dirty="0">
                <a:solidFill>
                  <a:srgbClr val="7030A0"/>
                </a:solidFill>
                <a:latin typeface="Raleway Medium" pitchFamily="2" charset="77"/>
                <a:ea typeface="+mn-ea"/>
                <a:cs typeface="Arial"/>
              </a:rPr>
              <a:t>“Could we meet after school?”</a:t>
            </a:r>
            <a:endParaRPr lang="en-US" sz="2200" dirty="0">
              <a:solidFill>
                <a:srgbClr val="7030A0"/>
              </a:solidFill>
              <a:latin typeface="Raleway Medium" pitchFamily="2" charset="77"/>
              <a:ea typeface="+mn-ea"/>
              <a:cs typeface="Arial"/>
            </a:endParaRPr>
          </a:p>
          <a:p>
            <a:pPr marL="463550" indent="-238125">
              <a:lnSpc>
                <a:spcPct val="105000"/>
              </a:lnSpc>
              <a:spcBef>
                <a:spcPts val="600"/>
              </a:spcBef>
              <a:buFont typeface="Arial"/>
              <a:buChar char="•"/>
            </a:pPr>
            <a:r>
              <a:rPr lang="en-CA" sz="2200" dirty="0">
                <a:solidFill>
                  <a:srgbClr val="7030A0"/>
                </a:solidFill>
                <a:latin typeface="Raleway Medium" pitchFamily="2" charset="77"/>
                <a:ea typeface="+mn-ea"/>
                <a:cs typeface="Arial"/>
              </a:rPr>
              <a:t>“I need help with something.”  </a:t>
            </a:r>
          </a:p>
          <a:p>
            <a:pPr marL="463550" indent="-238125">
              <a:lnSpc>
                <a:spcPct val="105000"/>
              </a:lnSpc>
              <a:spcBef>
                <a:spcPts val="600"/>
              </a:spcBef>
              <a:buFont typeface="Arial"/>
              <a:buChar char="•"/>
            </a:pPr>
            <a:endParaRPr lang="en-US" sz="2200" dirty="0">
              <a:latin typeface="Raleway Medium" pitchFamily="2" charset="77"/>
              <a:ea typeface="+mn-ea"/>
              <a:cs typeface="Times New Roman" panose="02020603050405020304" pitchFamily="18" charset="0"/>
            </a:endParaRPr>
          </a:p>
          <a:p>
            <a:pPr marL="0" indent="0">
              <a:lnSpc>
                <a:spcPct val="105000"/>
              </a:lnSpc>
              <a:buNone/>
            </a:pPr>
            <a:r>
              <a:rPr lang="en-CA" sz="2700" dirty="0">
                <a:solidFill>
                  <a:srgbClr val="00B0F0"/>
                </a:solidFill>
                <a:latin typeface="Raleway Medium" pitchFamily="2" charset="77"/>
                <a:ea typeface="+mn-ea"/>
                <a:cs typeface="Arial"/>
              </a:rPr>
              <a:t>Do you have other ideas? What words might fit for you?  </a:t>
            </a:r>
            <a:endParaRPr lang="en-US" sz="2700" dirty="0">
              <a:solidFill>
                <a:srgbClr val="7030A0"/>
              </a:solidFill>
              <a:effectLst/>
              <a:latin typeface="Raleway Medium" pitchFamily="2" charset="77"/>
              <a:cs typeface="Times New Roman" panose="02020603050405020304" pitchFamily="18" charset="0"/>
            </a:endParaRPr>
          </a:p>
        </p:txBody>
      </p:sp>
      <p:sp>
        <p:nvSpPr>
          <p:cNvPr id="2" name="Slide Number Placeholder 2">
            <a:extLst>
              <a:ext uri="{FF2B5EF4-FFF2-40B4-BE49-F238E27FC236}">
                <a16:creationId xmlns:a16="http://schemas.microsoft.com/office/drawing/2014/main" id="{23C73B85-C8AE-1ED6-D596-C8EFC0FE60E9}"/>
              </a:ext>
              <a:ext uri="{C183D7F6-B498-43B3-948B-1728B52AA6E4}">
                <adec:decorative xmlns:adec="http://schemas.microsoft.com/office/drawing/2017/decorative" val="1"/>
              </a:ext>
            </a:extLst>
          </p:cNvPr>
          <p:cNvSpPr>
            <a:spLocks noGrp="1"/>
          </p:cNvSpPr>
          <p:nvPr>
            <p:ph type="sldNum" sz="quarter" idx="12"/>
          </p:nvPr>
        </p:nvSpPr>
        <p:spPr>
          <a:xfrm>
            <a:off x="651910" y="6356352"/>
            <a:ext cx="2743200" cy="365125"/>
          </a:xfrm>
        </p:spPr>
        <p:txBody>
          <a:bodyPr/>
          <a:lstStyle/>
          <a:p>
            <a:fld id="{C62CAF19-5542-6248-805D-7F800D29F06D}" type="slidenum">
              <a:rPr lang="en-CA" smtClean="0"/>
              <a:t>7</a:t>
            </a:fld>
            <a:endParaRPr lang="en-CA"/>
          </a:p>
        </p:txBody>
      </p:sp>
    </p:spTree>
    <p:extLst>
      <p:ext uri="{BB962C8B-B14F-4D97-AF65-F5344CB8AC3E}">
        <p14:creationId xmlns:p14="http://schemas.microsoft.com/office/powerpoint/2010/main" val="4211165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8162A2-1D59-4300-E8B3-733B11EB718C}"/>
              </a:ext>
            </a:extLst>
          </p:cNvPr>
          <p:cNvSpPr>
            <a:spLocks noGrp="1"/>
          </p:cNvSpPr>
          <p:nvPr>
            <p:ph type="title"/>
          </p:nvPr>
        </p:nvSpPr>
        <p:spPr>
          <a:xfrm>
            <a:off x="651910" y="2595395"/>
            <a:ext cx="10785391" cy="1667210"/>
          </a:xfrm>
        </p:spPr>
        <p:txBody>
          <a:bodyPr>
            <a:normAutofit fontScale="90000"/>
          </a:bodyPr>
          <a:lstStyle/>
          <a:p>
            <a:pPr>
              <a:lnSpc>
                <a:spcPct val="108000"/>
              </a:lnSpc>
            </a:pPr>
            <a:r>
              <a:rPr lang="en-CA" sz="4000" dirty="0">
                <a:solidFill>
                  <a:srgbClr val="000000"/>
                </a:solidFill>
                <a:latin typeface="Raleway ExtraBold" pitchFamily="2" charset="77"/>
              </a:rPr>
              <a:t>If you reach out to an adult you trust for mental health support, </a:t>
            </a:r>
            <a:r>
              <a:rPr lang="en-CA" sz="4000" dirty="0">
                <a:solidFill>
                  <a:srgbClr val="00B0F0"/>
                </a:solidFill>
                <a:latin typeface="Raleway ExtraBold" pitchFamily="2" charset="77"/>
              </a:rPr>
              <a:t>WHAT </a:t>
            </a:r>
            <a:r>
              <a:rPr lang="en-CA" sz="4000" dirty="0">
                <a:solidFill>
                  <a:srgbClr val="000000"/>
                </a:solidFill>
                <a:latin typeface="Raleway ExtraBold" pitchFamily="2" charset="77"/>
              </a:rPr>
              <a:t>might happen next?</a:t>
            </a:r>
          </a:p>
        </p:txBody>
      </p:sp>
      <p:sp>
        <p:nvSpPr>
          <p:cNvPr id="3" name="Slide Number Placeholder 2">
            <a:extLst>
              <a:ext uri="{FF2B5EF4-FFF2-40B4-BE49-F238E27FC236}">
                <a16:creationId xmlns:a16="http://schemas.microsoft.com/office/drawing/2014/main" id="{3E91A69E-E0D6-ABC9-627E-2DAD40C47DA6}"/>
              </a:ext>
              <a:ext uri="{C183D7F6-B498-43B3-948B-1728B52AA6E4}">
                <adec:decorative xmlns:adec="http://schemas.microsoft.com/office/drawing/2017/decorative" val="1"/>
              </a:ext>
            </a:extLst>
          </p:cNvPr>
          <p:cNvSpPr>
            <a:spLocks noGrp="1"/>
          </p:cNvSpPr>
          <p:nvPr>
            <p:ph type="sldNum" sz="quarter" idx="12"/>
          </p:nvPr>
        </p:nvSpPr>
        <p:spPr/>
        <p:txBody>
          <a:bodyPr/>
          <a:lstStyle/>
          <a:p>
            <a:fld id="{C62CAF19-5542-6248-805D-7F800D29F06D}" type="slidenum">
              <a:rPr lang="en-CA" smtClean="0"/>
              <a:t>8</a:t>
            </a:fld>
            <a:endParaRPr lang="en-CA"/>
          </a:p>
        </p:txBody>
      </p:sp>
    </p:spTree>
    <p:extLst>
      <p:ext uri="{BB962C8B-B14F-4D97-AF65-F5344CB8AC3E}">
        <p14:creationId xmlns:p14="http://schemas.microsoft.com/office/powerpoint/2010/main" val="2235935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8162A2-1D59-4300-E8B3-733B11EB718C}"/>
              </a:ext>
            </a:extLst>
          </p:cNvPr>
          <p:cNvSpPr>
            <a:spLocks noGrp="1"/>
          </p:cNvSpPr>
          <p:nvPr>
            <p:ph type="title"/>
          </p:nvPr>
        </p:nvSpPr>
        <p:spPr/>
        <p:txBody>
          <a:bodyPr>
            <a:normAutofit fontScale="90000"/>
          </a:bodyPr>
          <a:lstStyle/>
          <a:p>
            <a:r>
              <a:rPr lang="en-CA" sz="2800" dirty="0">
                <a:solidFill>
                  <a:srgbClr val="000000"/>
                </a:solidFill>
                <a:latin typeface="Raleway ExtraBold" pitchFamily="2" charset="77"/>
                <a:ea typeface="Inter SemiBold" panose="02000503000000020004" pitchFamily="2" charset="0"/>
                <a:cs typeface="AvenirNext LT Pro Bold" panose="020B0504020202020204" pitchFamily="34" charset="77"/>
              </a:rPr>
              <a:t>If you reach out </a:t>
            </a:r>
            <a:r>
              <a:rPr lang="en-CA" sz="2800" dirty="0">
                <a:solidFill>
                  <a:srgbClr val="000000"/>
                </a:solidFill>
                <a:effectLst/>
                <a:latin typeface="Raleway ExtraBold" pitchFamily="2" charset="77"/>
                <a:ea typeface="Inter SemiBold" panose="02000503000000020004" pitchFamily="2" charset="0"/>
                <a:cs typeface="AvenirNext LT Pro Bold" panose="020B0504020202020204" pitchFamily="34" charset="77"/>
              </a:rPr>
              <a:t>to </a:t>
            </a:r>
            <a:r>
              <a:rPr lang="en-CA" sz="2800" dirty="0">
                <a:solidFill>
                  <a:srgbClr val="000000"/>
                </a:solidFill>
                <a:latin typeface="Raleway ExtraBold" pitchFamily="2" charset="77"/>
                <a:ea typeface="Inter SemiBold" panose="02000503000000020004" pitchFamily="2" charset="0"/>
                <a:cs typeface="AvenirNext LT Pro Bold" panose="020B0504020202020204" pitchFamily="34" charset="77"/>
              </a:rPr>
              <a:t>an adult you trust for mental health support, </a:t>
            </a:r>
            <a:r>
              <a:rPr lang="en-CA" sz="2800" dirty="0">
                <a:solidFill>
                  <a:srgbClr val="00B0F0"/>
                </a:solidFill>
                <a:latin typeface="Raleway ExtraBold" pitchFamily="2" charset="77"/>
                <a:ea typeface="Inter SemiBold" panose="02000503000000020004" pitchFamily="2" charset="0"/>
                <a:cs typeface="AvenirNext LT Pro Bold" panose="020B0504020202020204" pitchFamily="34" charset="77"/>
              </a:rPr>
              <a:t>WHAT </a:t>
            </a:r>
            <a:r>
              <a:rPr lang="en-CA" sz="2800" dirty="0">
                <a:solidFill>
                  <a:srgbClr val="000000"/>
                </a:solidFill>
                <a:effectLst/>
                <a:latin typeface="Raleway ExtraBold" pitchFamily="2" charset="77"/>
                <a:ea typeface="Inter SemiBold" panose="02000503000000020004" pitchFamily="2" charset="0"/>
                <a:cs typeface="AvenirNext LT Pro Bold" panose="020B0504020202020204" pitchFamily="34" charset="77"/>
              </a:rPr>
              <a:t>might </a:t>
            </a:r>
            <a:r>
              <a:rPr lang="en-CA" sz="2800" dirty="0">
                <a:solidFill>
                  <a:srgbClr val="000000"/>
                </a:solidFill>
                <a:latin typeface="Raleway ExtraBold" pitchFamily="2" charset="77"/>
                <a:ea typeface="Inter SemiBold" panose="02000503000000020004" pitchFamily="2" charset="0"/>
                <a:cs typeface="AvenirNext LT Pro Bold" panose="020B0504020202020204" pitchFamily="34" charset="77"/>
              </a:rPr>
              <a:t>happen next</a:t>
            </a:r>
            <a:r>
              <a:rPr lang="en-CA" sz="2800" dirty="0">
                <a:solidFill>
                  <a:srgbClr val="000000"/>
                </a:solidFill>
                <a:effectLst/>
                <a:latin typeface="Raleway ExtraBold" pitchFamily="2" charset="77"/>
                <a:ea typeface="Inter SemiBold" panose="02000503000000020004" pitchFamily="2" charset="0"/>
                <a:cs typeface="AvenirNext LT Pro Bold" panose="020B0504020202020204" pitchFamily="34" charset="77"/>
              </a:rPr>
              <a:t>?</a:t>
            </a:r>
            <a:endParaRPr lang="en-CA" dirty="0">
              <a:latin typeface="Raleway ExtraBold" pitchFamily="2" charset="77"/>
            </a:endParaRPr>
          </a:p>
        </p:txBody>
      </p:sp>
      <p:sp>
        <p:nvSpPr>
          <p:cNvPr id="5" name="Content Placeholder 4">
            <a:extLst>
              <a:ext uri="{FF2B5EF4-FFF2-40B4-BE49-F238E27FC236}">
                <a16:creationId xmlns:a16="http://schemas.microsoft.com/office/drawing/2014/main" id="{BFD4A0C5-2E77-8CF1-DDB0-994ABF8CAF04}"/>
              </a:ext>
            </a:extLst>
          </p:cNvPr>
          <p:cNvSpPr>
            <a:spLocks noGrp="1"/>
          </p:cNvSpPr>
          <p:nvPr>
            <p:ph idx="1"/>
          </p:nvPr>
        </p:nvSpPr>
        <p:spPr/>
        <p:txBody>
          <a:bodyPr vert="horz" lIns="91440" tIns="45720" rIns="91440" bIns="45720" numCol="1" spcCol="1080000" rtlCol="0" anchor="t">
            <a:normAutofit/>
          </a:bodyPr>
          <a:lstStyle/>
          <a:p>
            <a:pPr marL="0" indent="0">
              <a:lnSpc>
                <a:spcPct val="105000"/>
              </a:lnSpc>
              <a:buNone/>
            </a:pPr>
            <a:r>
              <a:rPr lang="en-CA" sz="3200" dirty="0">
                <a:solidFill>
                  <a:srgbClr val="7030A0"/>
                </a:solidFill>
                <a:latin typeface="Raleway Medium" pitchFamily="2" charset="77"/>
                <a:ea typeface="+mn-ea"/>
                <a:cs typeface="Arial"/>
              </a:rPr>
              <a:t>Mental health support can look different for each of us. </a:t>
            </a:r>
          </a:p>
          <a:p>
            <a:pPr marL="0" indent="0">
              <a:lnSpc>
                <a:spcPct val="105000"/>
              </a:lnSpc>
              <a:buNone/>
            </a:pPr>
            <a:endParaRPr lang="en-US" sz="3200" dirty="0">
              <a:latin typeface="Raleway Medium" pitchFamily="2" charset="77"/>
              <a:ea typeface="+mn-ea"/>
              <a:cs typeface="Arial"/>
            </a:endParaRPr>
          </a:p>
          <a:p>
            <a:pPr marL="0" indent="0">
              <a:lnSpc>
                <a:spcPct val="105000"/>
              </a:lnSpc>
              <a:buNone/>
            </a:pPr>
            <a:r>
              <a:rPr lang="en-CA" sz="3200" dirty="0">
                <a:solidFill>
                  <a:srgbClr val="7030A0"/>
                </a:solidFill>
                <a:latin typeface="Raleway Medium" pitchFamily="2" charset="77"/>
                <a:ea typeface="+mn-ea"/>
                <a:cs typeface="Arial"/>
              </a:rPr>
              <a:t>If the adults in your life aren’t sure of the steps of getting mental health support, they can help you contact someone at your school or Kids Help Phone.</a:t>
            </a:r>
            <a:endParaRPr lang="en-US" sz="3200" dirty="0">
              <a:solidFill>
                <a:srgbClr val="7030A0"/>
              </a:solidFill>
              <a:latin typeface="Raleway Medium" pitchFamily="2" charset="77"/>
              <a:ea typeface="+mn-ea"/>
              <a:cs typeface="Arial"/>
            </a:endParaRPr>
          </a:p>
        </p:txBody>
      </p:sp>
      <p:sp>
        <p:nvSpPr>
          <p:cNvPr id="3" name="Slide Number Placeholder 2">
            <a:extLst>
              <a:ext uri="{FF2B5EF4-FFF2-40B4-BE49-F238E27FC236}">
                <a16:creationId xmlns:a16="http://schemas.microsoft.com/office/drawing/2014/main" id="{3E91A69E-E0D6-ABC9-627E-2DAD40C47DA6}"/>
              </a:ext>
              <a:ext uri="{C183D7F6-B498-43B3-948B-1728B52AA6E4}">
                <adec:decorative xmlns:adec="http://schemas.microsoft.com/office/drawing/2017/decorative" val="1"/>
              </a:ext>
            </a:extLst>
          </p:cNvPr>
          <p:cNvSpPr>
            <a:spLocks noGrp="1"/>
          </p:cNvSpPr>
          <p:nvPr>
            <p:ph type="sldNum" sz="quarter" idx="12"/>
          </p:nvPr>
        </p:nvSpPr>
        <p:spPr/>
        <p:txBody>
          <a:bodyPr/>
          <a:lstStyle/>
          <a:p>
            <a:fld id="{C62CAF19-5542-6248-805D-7F800D29F06D}" type="slidenum">
              <a:rPr lang="en-CA" smtClean="0"/>
              <a:t>9</a:t>
            </a:fld>
            <a:endParaRPr lang="en-CA"/>
          </a:p>
        </p:txBody>
      </p:sp>
    </p:spTree>
    <p:extLst>
      <p:ext uri="{BB962C8B-B14F-4D97-AF65-F5344CB8AC3E}">
        <p14:creationId xmlns:p14="http://schemas.microsoft.com/office/powerpoint/2010/main" val="409730004"/>
      </p:ext>
    </p:extLst>
  </p:cSld>
  <p:clrMapOvr>
    <a:masterClrMapping/>
  </p:clrMapOvr>
</p:sld>
</file>

<file path=ppt/theme/theme1.xml><?xml version="1.0" encoding="utf-8"?>
<a:theme xmlns:a="http://schemas.openxmlformats.org/drawingml/2006/main" name="Alternate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CCA129D4CF93FD40B4303B32156186A5" ma:contentTypeVersion="22" ma:contentTypeDescription="Create a new document." ma:contentTypeScope="" ma:versionID="4ff98c0beaf233157b9ff0c126318679">
  <xsd:schema xmlns:xsd="http://www.w3.org/2001/XMLSchema" xmlns:xs="http://www.w3.org/2001/XMLSchema" xmlns:p="http://schemas.microsoft.com/office/2006/metadata/properties" xmlns:ns2="a1c9f355-ecd3-4278-9438-8cd8c6e98a42" xmlns:ns3="46a5dd20-f0b3-4d61-834b-69fb9fff00eb" targetNamespace="http://schemas.microsoft.com/office/2006/metadata/properties" ma:root="true" ma:fieldsID="60d440ab8ae5d96ed481803fd51c8626" ns2:_="" ns3:_="">
    <xsd:import namespace="a1c9f355-ecd3-4278-9438-8cd8c6e98a42"/>
    <xsd:import namespace="46a5dd20-f0b3-4d61-834b-69fb9fff00eb"/>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3:_dlc_DocId" minOccurs="0"/>
                <xsd:element ref="ns3:_dlc_DocIdUrl" minOccurs="0"/>
                <xsd:element ref="ns3:_dlc_DocIdPersistId" minOccurs="0"/>
                <xsd:element ref="ns2:MediaServiceAutoKeyPoints" minOccurs="0"/>
                <xsd:element ref="ns2:MediaServiceKeyPoints" minOccurs="0"/>
                <xsd:element ref="ns2:MediaServiceLocation" minOccurs="0"/>
                <xsd:element ref="ns2:Priority" minOccurs="0"/>
                <xsd:element ref="ns2:MediaLengthInSeconds" minOccurs="0"/>
                <xsd:element ref="ns2:Thumbnail" minOccurs="0"/>
                <xsd:element ref="ns2:Image" minOccurs="0"/>
                <xsd:element ref="ns2:thumbn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c9f355-ecd3-4278-9438-8cd8c6e98a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Priority" ma:index="22" nillable="true" ma:displayName="Priority" ma:format="Dropdown" ma:internalName="Priority">
      <xsd:simpleType>
        <xsd:restriction base="dms:Text">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Thumbnail" ma:index="24" nillable="true" ma:displayName="Thumbnail" ma:format="Thumbnail" ma:internalName="Thumbnail">
      <xsd:simpleType>
        <xsd:restriction base="dms:Unknown"/>
      </xsd:simpleType>
    </xsd:element>
    <xsd:element name="Image" ma:index="25" nillable="true" ma:displayName="Image" ma:format="Thumbnail" ma:internalName="Image">
      <xsd:simpleType>
        <xsd:restriction base="dms:Unknown"/>
      </xsd:simpleType>
    </xsd:element>
    <xsd:element name="thumbnails" ma:index="26" nillable="true" ma:displayName="thumbnails" ma:internalName="thumbnails">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ee09c4f2-25f2-413f-84f7-6952626b590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6a5dd20-f0b3-4d61-834b-69fb9fff00e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_dlc_DocId" ma:index="16" nillable="true" ma:displayName="Document ID Value" ma:description="The value of the document ID assigned to this item." ma:internalName="_dlc_DocId" ma:readOnly="true">
      <xsd:simpleType>
        <xsd:restriction base="dms:Text"/>
      </xsd:simpleType>
    </xsd:element>
    <xsd:element name="_dlc_DocIdUrl" ma:index="17"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8" nillable="true" ma:displayName="Persist ID" ma:description="Keep ID on add." ma:hidden="true" ma:internalName="_dlc_DocIdPersistId" ma:readOnly="true">
      <xsd:simpleType>
        <xsd:restriction base="dms:Boolean"/>
      </xsd:simpleType>
    </xsd:element>
    <xsd:element name="TaxCatchAll" ma:index="29" nillable="true" ma:displayName="Taxonomy Catch All Column" ma:hidden="true" ma:list="{4843a7ca-e0a5-46f1-9d85-5afda220eee2}" ma:internalName="TaxCatchAll" ma:showField="CatchAllData" ma:web="46a5dd20-f0b3-4d61-834b-69fb9fff00e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1c9f355-ecd3-4278-9438-8cd8c6e98a42">
      <Terms xmlns="http://schemas.microsoft.com/office/infopath/2007/PartnerControls"/>
    </lcf76f155ced4ddcb4097134ff3c332f>
    <Thumbnail xmlns="a1c9f355-ecd3-4278-9438-8cd8c6e98a42" xsi:nil="true"/>
    <thumbnails xmlns="a1c9f355-ecd3-4278-9438-8cd8c6e98a42" xsi:nil="true"/>
    <Priority xmlns="a1c9f355-ecd3-4278-9438-8cd8c6e98a42" xsi:nil="true"/>
    <TaxCatchAll xmlns="46a5dd20-f0b3-4d61-834b-69fb9fff00eb" xsi:nil="true"/>
    <Image xmlns="a1c9f355-ecd3-4278-9438-8cd8c6e98a42" xsi:nil="true"/>
    <SharedWithUsers xmlns="46a5dd20-f0b3-4d61-834b-69fb9fff00eb">
      <UserInfo>
        <DisplayName/>
        <AccountId xsi:nil="true"/>
        <AccountType/>
      </UserInfo>
    </SharedWithUsers>
    <MediaLengthInSeconds xmlns="a1c9f355-ecd3-4278-9438-8cd8c6e98a42" xsi:nil="true"/>
    <_dlc_DocId xmlns="46a5dd20-f0b3-4d61-834b-69fb9fff00eb">2MMV42CKC3FZ-1937131458-36178</_dlc_DocId>
    <_dlc_DocIdUrl xmlns="46a5dd20-f0b3-4d61-834b-69fb9fff00eb">
      <Url>https://smhosmso.sharepoint.com/sites/SchoolMentalHealthOntario/_layouts/15/DocIdRedir.aspx?ID=2MMV42CKC3FZ-1937131458-36178</Url>
      <Description>2MMV42CKC3FZ-1937131458-36178</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CD25286-4E08-42D8-87C6-9E2CA8D0677C}">
  <ds:schemaRefs>
    <ds:schemaRef ds:uri="http://schemas.microsoft.com/sharepoint/events"/>
  </ds:schemaRefs>
</ds:datastoreItem>
</file>

<file path=customXml/itemProps2.xml><?xml version="1.0" encoding="utf-8"?>
<ds:datastoreItem xmlns:ds="http://schemas.openxmlformats.org/officeDocument/2006/customXml" ds:itemID="{41AECCE1-351B-4D72-A35F-285C3553CABC}">
  <ds:schemaRefs>
    <ds:schemaRef ds:uri="46a5dd20-f0b3-4d61-834b-69fb9fff00eb"/>
    <ds:schemaRef ds:uri="a1c9f355-ecd3-4278-9438-8cd8c6e98a4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5DF21AB-0EBA-4FC7-BEE9-603E79B7D373}">
  <ds:schemaRefs>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http://purl.org/dc/terms/"/>
    <ds:schemaRef ds:uri="http://www.w3.org/XML/1998/namespace"/>
    <ds:schemaRef ds:uri="46a5dd20-f0b3-4d61-834b-69fb9fff00eb"/>
    <ds:schemaRef ds:uri="a1c9f355-ecd3-4278-9438-8cd8c6e98a42"/>
    <ds:schemaRef ds:uri="http://schemas.microsoft.com/office/2006/metadata/properties"/>
    <ds:schemaRef ds:uri="http://purl.org/dc/dcmitype/"/>
  </ds:schemaRefs>
</ds:datastoreItem>
</file>

<file path=customXml/itemProps4.xml><?xml version="1.0" encoding="utf-8"?>
<ds:datastoreItem xmlns:ds="http://schemas.openxmlformats.org/officeDocument/2006/customXml" ds:itemID="{631E3035-57A6-4D81-9ED9-684778EF62B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149</TotalTime>
  <Words>800</Words>
  <Application>Microsoft Office PowerPoint</Application>
  <PresentationFormat>Widescreen</PresentationFormat>
  <Paragraphs>78</Paragraphs>
  <Slides>15</Slides>
  <Notes>5</Notes>
  <HiddenSlides>0</HiddenSlides>
  <MMClips>0</MMClips>
  <ScaleCrop>false</ScaleCrop>
  <HeadingPairs>
    <vt:vector size="4" baseType="variant">
      <vt:variant>
        <vt:lpstr>Theme</vt:lpstr>
      </vt:variant>
      <vt:variant>
        <vt:i4>2</vt:i4>
      </vt:variant>
      <vt:variant>
        <vt:lpstr>Slide Titles</vt:lpstr>
      </vt:variant>
      <vt:variant>
        <vt:i4>15</vt:i4>
      </vt:variant>
    </vt:vector>
  </HeadingPairs>
  <TitlesOfParts>
    <vt:vector size="17" baseType="lpstr">
      <vt:lpstr>Alternate Template</vt:lpstr>
      <vt:lpstr>Office Theme</vt:lpstr>
      <vt:lpstr>Conversation Starters</vt:lpstr>
      <vt:lpstr>WHEN would you know you were having more than a bad day and it’s time for more support?</vt:lpstr>
      <vt:lpstr>WHEN would you know you were having more than a bad day and it’s time for more support?</vt:lpstr>
      <vt:lpstr>If you think you might need help, WHO could you talk to? Think about a variety of caring adults you trust in your personal life, at school, and in your community.</vt:lpstr>
      <vt:lpstr>If you think you might need help, WHO could you talk to? </vt:lpstr>
      <vt:lpstr>If you wanted to ask for help,  WHAT could you say?</vt:lpstr>
      <vt:lpstr>If you wanted to ask for help, WHAT could you say?</vt:lpstr>
      <vt:lpstr>If you reach out to an adult you trust for mental health support, WHAT might happen next?</vt:lpstr>
      <vt:lpstr>If you reach out to an adult you trust for mental health support, WHAT might happen next?</vt:lpstr>
      <vt:lpstr>WHERE could you learn more about mental health?</vt:lpstr>
      <vt:lpstr>WHERE could you learn more about mental health?</vt:lpstr>
      <vt:lpstr>HOW can sharing a problem help us feel better? </vt:lpstr>
      <vt:lpstr>HOW can sharing a problem help us feel better?</vt:lpstr>
      <vt:lpstr>Reminders...</vt:lpstr>
      <vt:lpstr>You deserve help. Your feelings matter. You don’t have to carry this alone.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7.2 Conversation Starters</dc:title>
  <dc:subject>Mental Health Literacy Modules for Grades 7 and 8</dc:subject>
  <dc:creator>Ontario Ministry of Education</dc:creator>
  <cp:keywords/>
  <dc:description/>
  <cp:lastModifiedBy>Dani Rathwell</cp:lastModifiedBy>
  <cp:revision>9</cp:revision>
  <dcterms:created xsi:type="dcterms:W3CDTF">2023-06-19T13:41:04Z</dcterms:created>
  <dcterms:modified xsi:type="dcterms:W3CDTF">2023-08-23T17:25:03Z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0x010100CCA129D4CF93FD40B4303B32156186A5</vt:lpwstr>
  </property>
  <property fmtid="{D5CDD505-2E9C-101B-9397-08002B2CF9AE}" pid="3" name="Order">
    <vt:r8>271000</vt:r8>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_dlc_DocIdItemGuid">
    <vt:lpwstr>6101089a-a038-4782-83b3-e4136d8940eb</vt:lpwstr>
  </property>
  <property fmtid="{D5CDD505-2E9C-101B-9397-08002B2CF9AE}" pid="8" name="MediaServiceImageTags">
    <vt:lpwstr/>
  </property>
</Properties>
</file>