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5"/>
    <p:sldMasterId id="2147483648" r:id="rId6"/>
  </p:sldMasterIdLst>
  <p:notesMasterIdLst>
    <p:notesMasterId r:id="rId34"/>
  </p:notesMasterIdLst>
  <p:sldIdLst>
    <p:sldId id="256" r:id="rId7"/>
    <p:sldId id="260" r:id="rId8"/>
    <p:sldId id="261" r:id="rId9"/>
    <p:sldId id="263" r:id="rId10"/>
    <p:sldId id="26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7.3 Minds On: Things I've Heard" id="{118920DC-8D6C-4FB1-9DBD-F9C0E9AC3797}">
          <p14:sldIdLst>
            <p14:sldId id="256"/>
            <p14:sldId id="260"/>
          </p14:sldIdLst>
        </p14:section>
        <p14:section name="Question 1" id="{E3499B28-FA7D-45AC-A81D-A321A2EF7F8E}">
          <p14:sldIdLst>
            <p14:sldId id="261"/>
            <p14:sldId id="263"/>
            <p14:sldId id="262"/>
          </p14:sldIdLst>
        </p14:section>
        <p14:section name="Question 2" id="{4B3EF2A1-DCD5-447B-9D70-F094414A18FC}">
          <p14:sldIdLst>
            <p14:sldId id="264"/>
            <p14:sldId id="265"/>
            <p14:sldId id="266"/>
          </p14:sldIdLst>
        </p14:section>
        <p14:section name="Question 3" id="{EF342CB9-F438-4EFF-845C-6DED6CE85368}">
          <p14:sldIdLst>
            <p14:sldId id="267"/>
            <p14:sldId id="268"/>
            <p14:sldId id="269"/>
          </p14:sldIdLst>
        </p14:section>
        <p14:section name="Question 4" id="{4B943AD4-41AD-440B-86BB-79D05DD12000}">
          <p14:sldIdLst>
            <p14:sldId id="270"/>
            <p14:sldId id="271"/>
            <p14:sldId id="272"/>
          </p14:sldIdLst>
        </p14:section>
        <p14:section name="Question 5" id="{EA30BCA5-B8D5-49B7-BCFD-48AED6E5A81F}">
          <p14:sldIdLst>
            <p14:sldId id="273"/>
            <p14:sldId id="274"/>
            <p14:sldId id="275"/>
          </p14:sldIdLst>
        </p14:section>
        <p14:section name="Question 6" id="{12C64744-608D-440B-BDA7-157F7963E894}">
          <p14:sldIdLst>
            <p14:sldId id="276"/>
            <p14:sldId id="277"/>
            <p14:sldId id="278"/>
          </p14:sldIdLst>
        </p14:section>
        <p14:section name="Question 7" id="{E6E9E073-8005-4480-874A-8BE817486C14}">
          <p14:sldIdLst>
            <p14:sldId id="279"/>
            <p14:sldId id="280"/>
            <p14:sldId id="281"/>
          </p14:sldIdLst>
        </p14:section>
        <p14:section name="Question 8" id="{4387461E-7A73-4F51-BE1A-FE77ECBD07F7}">
          <p14:sldIdLst>
            <p14:sldId id="282"/>
            <p14:sldId id="283"/>
            <p14:sldId id="284"/>
          </p14:sldIdLst>
        </p14:section>
        <p14:section name="Credits" id="{7E8E3F4E-A8E3-4BDF-BBAE-9A594CA4D283}">
          <p14:sldIdLst>
            <p14:sldId id="258"/>
          </p14:sldIdLst>
        </p14:section>
      </p14:sectionLst>
    </p:ext>
    <p:ext uri="{EFAFB233-063F-42B5-8137-9DF3F51BA10A}">
      <p15:sldGuideLst xmlns:p15="http://schemas.microsoft.com/office/powerpoint/2012/main">
        <p15:guide id="1" pos="408" userDrawn="1">
          <p15:clr>
            <a:srgbClr val="A4A3A4"/>
          </p15:clr>
        </p15:guide>
        <p15:guide id="2" pos="7248" userDrawn="1">
          <p15:clr>
            <a:srgbClr val="A4A3A4"/>
          </p15:clr>
        </p15:guide>
        <p15:guide id="3" orient="horz" pos="4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C41423-80CD-6408-0755-70D37C4EE189}" name="Chad Downes" initials="CD" userId="S::cdownes@smho-smso.ca::e8873f32-0545-45cf-92cf-bcd58f76f97c" providerId="AD"/>
  <p188:author id="{78C63A77-E355-1540-D6FC-B07BA5E7DF0A}" name="Susan Sweet" initials="SS" userId="S::ssweet@smho-smso.ca::3f3b0d9c-fbb5-47a8-87c2-549a2adf9766" providerId="AD"/>
  <p188:author id="{4ACC1299-42B4-AD27-543F-0F7F49EDF5B1}" name="Dani Rathwell" initials="DR" userId="S::drathwell@smho-smso.ca::5bddd778-fade-48a8-b9ca-6c498db8f14e" providerId="AD"/>
  <p188:author id="{2F0BDAAC-7411-6F87-4B46-6B1B7591DF94}" name="Deborah Shackell" initials="DS" userId="S::dshackell@smho-smso.ca::f728b972-0379-4f9a-98f5-caf5dad6cd0d" providerId="AD"/>
  <p188:author id="{C8712AED-F946-6B72-B9E1-91124436B500}" name="Joyce Erogun" initials="JE" userId="S::jerogun@smho-smso.ca::ba9b00c3-18da-48f5-9af4-b59a3f7aeabb" providerId="AD"/>
  <p188:author id="{53F365F6-6A0F-4C55-0162-ECF8B70F28CB}" name="Shelly Upson" initials="SU" userId="S::supson@smho-smso.ca::c4995df3-86e0-4f4b-995c-f8ef8fffbf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ED03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72EC2-36B3-0E4B-A12B-A518C38991BD}" v="2" dt="2023-07-31T20:37:51.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howGuides="1">
      <p:cViewPr varScale="1">
        <p:scale>
          <a:sx n="109" d="100"/>
          <a:sy n="109" d="100"/>
        </p:scale>
        <p:origin x="216" y="232"/>
      </p:cViewPr>
      <p:guideLst>
        <p:guide pos="408"/>
        <p:guide pos="7248"/>
        <p:guide orient="horz" pos="408"/>
      </p:guideLst>
    </p:cSldViewPr>
  </p:slideViewPr>
  <p:outlineViewPr>
    <p:cViewPr>
      <p:scale>
        <a:sx n="33" d="100"/>
        <a:sy n="33" d="100"/>
      </p:scale>
      <p:origin x="0" y="-149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 Rathwell" userId="5bddd778-fade-48a8-b9ca-6c498db8f14e" providerId="ADAL" clId="{4DE72EC2-36B3-0E4B-A12B-A518C38991BD}"/>
    <pc:docChg chg="custSel modSld">
      <pc:chgData name="Dani Rathwell" userId="5bddd778-fade-48a8-b9ca-6c498db8f14e" providerId="ADAL" clId="{4DE72EC2-36B3-0E4B-A12B-A518C38991BD}" dt="2023-08-03T01:40:42.490" v="92" actId="2711"/>
      <pc:docMkLst>
        <pc:docMk/>
      </pc:docMkLst>
      <pc:sldChg chg="modSp mod">
        <pc:chgData name="Dani Rathwell" userId="5bddd778-fade-48a8-b9ca-6c498db8f14e" providerId="ADAL" clId="{4DE72EC2-36B3-0E4B-A12B-A518C38991BD}" dt="2023-08-03T01:29:54.989" v="3" actId="2711"/>
        <pc:sldMkLst>
          <pc:docMk/>
          <pc:sldMk cId="3680779373" sldId="256"/>
        </pc:sldMkLst>
        <pc:spChg chg="mod">
          <ac:chgData name="Dani Rathwell" userId="5bddd778-fade-48a8-b9ca-6c498db8f14e" providerId="ADAL" clId="{4DE72EC2-36B3-0E4B-A12B-A518C38991BD}" dt="2023-08-03T01:29:54.989" v="3" actId="2711"/>
          <ac:spMkLst>
            <pc:docMk/>
            <pc:sldMk cId="3680779373" sldId="256"/>
            <ac:spMk id="2" creationId="{CE8C4CC9-2FA9-6F47-C1F5-1377EB6D4062}"/>
          </ac:spMkLst>
        </pc:spChg>
      </pc:sldChg>
      <pc:sldChg chg="modSp mod">
        <pc:chgData name="Dani Rathwell" userId="5bddd778-fade-48a8-b9ca-6c498db8f14e" providerId="ADAL" clId="{4DE72EC2-36B3-0E4B-A12B-A518C38991BD}" dt="2023-08-03T01:40:42.490" v="92" actId="2711"/>
        <pc:sldMkLst>
          <pc:docMk/>
          <pc:sldMk cId="1162933821" sldId="258"/>
        </pc:sldMkLst>
        <pc:spChg chg="mod">
          <ac:chgData name="Dani Rathwell" userId="5bddd778-fade-48a8-b9ca-6c498db8f14e" providerId="ADAL" clId="{4DE72EC2-36B3-0E4B-A12B-A518C38991BD}" dt="2023-08-03T01:40:42.490" v="92" actId="2711"/>
          <ac:spMkLst>
            <pc:docMk/>
            <pc:sldMk cId="1162933821" sldId="258"/>
            <ac:spMk id="3" creationId="{729CAA2D-5796-03A3-68ED-F82743BAAB17}"/>
          </ac:spMkLst>
        </pc:spChg>
      </pc:sldChg>
      <pc:sldChg chg="modSp mod">
        <pc:chgData name="Dani Rathwell" userId="5bddd778-fade-48a8-b9ca-6c498db8f14e" providerId="ADAL" clId="{4DE72EC2-36B3-0E4B-A12B-A518C38991BD}" dt="2023-08-03T01:30:20.049" v="7" actId="2711"/>
        <pc:sldMkLst>
          <pc:docMk/>
          <pc:sldMk cId="4019533277" sldId="260"/>
        </pc:sldMkLst>
        <pc:spChg chg="mod">
          <ac:chgData name="Dani Rathwell" userId="5bddd778-fade-48a8-b9ca-6c498db8f14e" providerId="ADAL" clId="{4DE72EC2-36B3-0E4B-A12B-A518C38991BD}" dt="2023-08-03T01:30:02.298" v="4" actId="2711"/>
          <ac:spMkLst>
            <pc:docMk/>
            <pc:sldMk cId="4019533277" sldId="260"/>
            <ac:spMk id="2" creationId="{7A3D4AB7-9C4F-461A-75AC-CA9E7EFE3BEB}"/>
          </ac:spMkLst>
        </pc:spChg>
        <pc:spChg chg="mod">
          <ac:chgData name="Dani Rathwell" userId="5bddd778-fade-48a8-b9ca-6c498db8f14e" providerId="ADAL" clId="{4DE72EC2-36B3-0E4B-A12B-A518C38991BD}" dt="2023-08-03T01:30:09.660" v="5" actId="2711"/>
          <ac:spMkLst>
            <pc:docMk/>
            <pc:sldMk cId="4019533277" sldId="260"/>
            <ac:spMk id="3" creationId="{E9D8FBFE-DFA5-066D-1170-5D3DBB67261F}"/>
          </ac:spMkLst>
        </pc:spChg>
        <pc:spChg chg="mod">
          <ac:chgData name="Dani Rathwell" userId="5bddd778-fade-48a8-b9ca-6c498db8f14e" providerId="ADAL" clId="{4DE72EC2-36B3-0E4B-A12B-A518C38991BD}" dt="2023-08-03T01:30:20.049" v="7" actId="2711"/>
          <ac:spMkLst>
            <pc:docMk/>
            <pc:sldMk cId="4019533277" sldId="260"/>
            <ac:spMk id="6" creationId="{3DD35D77-C56C-694F-735B-FC0E9A4DA45E}"/>
          </ac:spMkLst>
        </pc:spChg>
        <pc:spChg chg="mod">
          <ac:chgData name="Dani Rathwell" userId="5bddd778-fade-48a8-b9ca-6c498db8f14e" providerId="ADAL" clId="{4DE72EC2-36B3-0E4B-A12B-A518C38991BD}" dt="2023-08-03T01:30:15.331" v="6" actId="2711"/>
          <ac:spMkLst>
            <pc:docMk/>
            <pc:sldMk cId="4019533277" sldId="260"/>
            <ac:spMk id="9" creationId="{3FA90B10-C8DE-6113-6ED9-2D54E63F8A5C}"/>
          </ac:spMkLst>
        </pc:spChg>
      </pc:sldChg>
      <pc:sldChg chg="modSp mod">
        <pc:chgData name="Dani Rathwell" userId="5bddd778-fade-48a8-b9ca-6c498db8f14e" providerId="ADAL" clId="{4DE72EC2-36B3-0E4B-A12B-A518C38991BD}" dt="2023-08-03T01:30:49.149" v="11" actId="2711"/>
        <pc:sldMkLst>
          <pc:docMk/>
          <pc:sldMk cId="3838184808" sldId="261"/>
        </pc:sldMkLst>
        <pc:spChg chg="mod">
          <ac:chgData name="Dani Rathwell" userId="5bddd778-fade-48a8-b9ca-6c498db8f14e" providerId="ADAL" clId="{4DE72EC2-36B3-0E4B-A12B-A518C38991BD}" dt="2023-08-03T01:30:43.636" v="10" actId="2711"/>
          <ac:spMkLst>
            <pc:docMk/>
            <pc:sldMk cId="3838184808" sldId="261"/>
            <ac:spMk id="5" creationId="{153F5B10-D29C-187A-160A-0583D6D73841}"/>
          </ac:spMkLst>
        </pc:spChg>
        <pc:spChg chg="mod">
          <ac:chgData name="Dani Rathwell" userId="5bddd778-fade-48a8-b9ca-6c498db8f14e" providerId="ADAL" clId="{4DE72EC2-36B3-0E4B-A12B-A518C38991BD}" dt="2023-08-03T01:30:36.814" v="9" actId="2711"/>
          <ac:spMkLst>
            <pc:docMk/>
            <pc:sldMk cId="3838184808" sldId="261"/>
            <ac:spMk id="8" creationId="{8EBB6471-DC80-3314-B734-BB74C7411BF7}"/>
          </ac:spMkLst>
        </pc:spChg>
        <pc:spChg chg="mod">
          <ac:chgData name="Dani Rathwell" userId="5bddd778-fade-48a8-b9ca-6c498db8f14e" providerId="ADAL" clId="{4DE72EC2-36B3-0E4B-A12B-A518C38991BD}" dt="2023-08-03T01:30:49.149" v="11" actId="2711"/>
          <ac:spMkLst>
            <pc:docMk/>
            <pc:sldMk cId="3838184808" sldId="261"/>
            <ac:spMk id="9" creationId="{D6AA2F9E-ED6D-A7CA-B7E5-1EFB94211512}"/>
          </ac:spMkLst>
        </pc:spChg>
      </pc:sldChg>
      <pc:sldChg chg="delSp modSp mod">
        <pc:chgData name="Dani Rathwell" userId="5bddd778-fade-48a8-b9ca-6c498db8f14e" providerId="ADAL" clId="{4DE72EC2-36B3-0E4B-A12B-A518C38991BD}" dt="2023-08-03T01:31:44.253" v="19" actId="2711"/>
        <pc:sldMkLst>
          <pc:docMk/>
          <pc:sldMk cId="2361934379" sldId="262"/>
        </pc:sldMkLst>
        <pc:spChg chg="mod">
          <ac:chgData name="Dani Rathwell" userId="5bddd778-fade-48a8-b9ca-6c498db8f14e" providerId="ADAL" clId="{4DE72EC2-36B3-0E4B-A12B-A518C38991BD}" dt="2023-08-03T01:31:31.196" v="17" actId="2711"/>
          <ac:spMkLst>
            <pc:docMk/>
            <pc:sldMk cId="2361934379" sldId="262"/>
            <ac:spMk id="2" creationId="{6BCDEC62-7CC4-C575-F39E-0B00BE53009F}"/>
          </ac:spMkLst>
        </pc:spChg>
        <pc:spChg chg="del">
          <ac:chgData name="Dani Rathwell" userId="5bddd778-fade-48a8-b9ca-6c498db8f14e" providerId="ADAL" clId="{4DE72EC2-36B3-0E4B-A12B-A518C38991BD}" dt="2023-07-31T20:07:47.621" v="0" actId="478"/>
          <ac:spMkLst>
            <pc:docMk/>
            <pc:sldMk cId="2361934379" sldId="262"/>
            <ac:spMk id="4" creationId="{A705B88B-0037-D440-64F0-371DB9056698}"/>
          </ac:spMkLst>
        </pc:spChg>
        <pc:spChg chg="mod">
          <ac:chgData name="Dani Rathwell" userId="5bddd778-fade-48a8-b9ca-6c498db8f14e" providerId="ADAL" clId="{4DE72EC2-36B3-0E4B-A12B-A518C38991BD}" dt="2023-08-03T01:31:36.455" v="18" actId="2711"/>
          <ac:spMkLst>
            <pc:docMk/>
            <pc:sldMk cId="2361934379" sldId="262"/>
            <ac:spMk id="11" creationId="{8D571206-E24A-07A8-B246-BE899BBF0C74}"/>
          </ac:spMkLst>
        </pc:spChg>
        <pc:spChg chg="mod">
          <ac:chgData name="Dani Rathwell" userId="5bddd778-fade-48a8-b9ca-6c498db8f14e" providerId="ADAL" clId="{4DE72EC2-36B3-0E4B-A12B-A518C38991BD}" dt="2023-08-03T01:31:44.253" v="19" actId="2711"/>
          <ac:spMkLst>
            <pc:docMk/>
            <pc:sldMk cId="2361934379" sldId="262"/>
            <ac:spMk id="12" creationId="{F0A5A2CE-2612-0501-D8A1-A775BFB2DDE0}"/>
          </ac:spMkLst>
        </pc:spChg>
      </pc:sldChg>
      <pc:sldChg chg="modSp mod">
        <pc:chgData name="Dani Rathwell" userId="5bddd778-fade-48a8-b9ca-6c498db8f14e" providerId="ADAL" clId="{4DE72EC2-36B3-0E4B-A12B-A518C38991BD}" dt="2023-08-03T01:31:18.366" v="16" actId="2711"/>
        <pc:sldMkLst>
          <pc:docMk/>
          <pc:sldMk cId="634672685" sldId="263"/>
        </pc:sldMkLst>
        <pc:spChg chg="mod">
          <ac:chgData name="Dani Rathwell" userId="5bddd778-fade-48a8-b9ca-6c498db8f14e" providerId="ADAL" clId="{4DE72EC2-36B3-0E4B-A12B-A518C38991BD}" dt="2023-08-03T01:30:56.345" v="12" actId="2711"/>
          <ac:spMkLst>
            <pc:docMk/>
            <pc:sldMk cId="634672685" sldId="263"/>
            <ac:spMk id="2" creationId="{A8F0F475-5956-9EB0-00F5-AFF71967EC72}"/>
          </ac:spMkLst>
        </pc:spChg>
        <pc:spChg chg="mod">
          <ac:chgData name="Dani Rathwell" userId="5bddd778-fade-48a8-b9ca-6c498db8f14e" providerId="ADAL" clId="{4DE72EC2-36B3-0E4B-A12B-A518C38991BD}" dt="2023-08-03T01:31:01.815" v="13" actId="2711"/>
          <ac:spMkLst>
            <pc:docMk/>
            <pc:sldMk cId="634672685" sldId="263"/>
            <ac:spMk id="3" creationId="{3FD57E0D-FD69-EE01-D6A6-BD2FCEC1DF66}"/>
          </ac:spMkLst>
        </pc:spChg>
        <pc:spChg chg="mod">
          <ac:chgData name="Dani Rathwell" userId="5bddd778-fade-48a8-b9ca-6c498db8f14e" providerId="ADAL" clId="{4DE72EC2-36B3-0E4B-A12B-A518C38991BD}" dt="2023-08-03T01:31:18.366" v="16" actId="2711"/>
          <ac:spMkLst>
            <pc:docMk/>
            <pc:sldMk cId="634672685" sldId="263"/>
            <ac:spMk id="10" creationId="{041AE1B4-DF37-3E8B-455E-4B2846AB0F59}"/>
          </ac:spMkLst>
        </pc:spChg>
        <pc:spChg chg="mod">
          <ac:chgData name="Dani Rathwell" userId="5bddd778-fade-48a8-b9ca-6c498db8f14e" providerId="ADAL" clId="{4DE72EC2-36B3-0E4B-A12B-A518C38991BD}" dt="2023-08-03T01:31:13.632" v="15" actId="2711"/>
          <ac:spMkLst>
            <pc:docMk/>
            <pc:sldMk cId="634672685" sldId="263"/>
            <ac:spMk id="13" creationId="{8EB38EAE-BDEC-5177-2F37-FA09D73F68DF}"/>
          </ac:spMkLst>
        </pc:spChg>
      </pc:sldChg>
      <pc:sldChg chg="modSp mod">
        <pc:chgData name="Dani Rathwell" userId="5bddd778-fade-48a8-b9ca-6c498db8f14e" providerId="ADAL" clId="{4DE72EC2-36B3-0E4B-A12B-A518C38991BD}" dt="2023-08-03T01:32:07.870" v="22" actId="2711"/>
        <pc:sldMkLst>
          <pc:docMk/>
          <pc:sldMk cId="254992789" sldId="264"/>
        </pc:sldMkLst>
        <pc:spChg chg="mod">
          <ac:chgData name="Dani Rathwell" userId="5bddd778-fade-48a8-b9ca-6c498db8f14e" providerId="ADAL" clId="{4DE72EC2-36B3-0E4B-A12B-A518C38991BD}" dt="2023-08-03T01:32:02.314" v="21" actId="2711"/>
          <ac:spMkLst>
            <pc:docMk/>
            <pc:sldMk cId="254992789" sldId="264"/>
            <ac:spMk id="2" creationId="{327EEED2-8EB1-9B45-FF14-65571306C52F}"/>
          </ac:spMkLst>
        </pc:spChg>
        <pc:spChg chg="mod">
          <ac:chgData name="Dani Rathwell" userId="5bddd778-fade-48a8-b9ca-6c498db8f14e" providerId="ADAL" clId="{4DE72EC2-36B3-0E4B-A12B-A518C38991BD}" dt="2023-08-03T01:32:07.870" v="22" actId="2711"/>
          <ac:spMkLst>
            <pc:docMk/>
            <pc:sldMk cId="254992789" sldId="264"/>
            <ac:spMk id="3" creationId="{00025046-8B12-896A-A346-62BCF59E011A}"/>
          </ac:spMkLst>
        </pc:spChg>
        <pc:spChg chg="mod">
          <ac:chgData name="Dani Rathwell" userId="5bddd778-fade-48a8-b9ca-6c498db8f14e" providerId="ADAL" clId="{4DE72EC2-36B3-0E4B-A12B-A518C38991BD}" dt="2023-08-03T01:31:53.805" v="20" actId="2711"/>
          <ac:spMkLst>
            <pc:docMk/>
            <pc:sldMk cId="254992789" sldId="264"/>
            <ac:spMk id="8" creationId="{8EBB6471-DC80-3314-B734-BB74C7411BF7}"/>
          </ac:spMkLst>
        </pc:spChg>
      </pc:sldChg>
      <pc:sldChg chg="modSp mod">
        <pc:chgData name="Dani Rathwell" userId="5bddd778-fade-48a8-b9ca-6c498db8f14e" providerId="ADAL" clId="{4DE72EC2-36B3-0E4B-A12B-A518C38991BD}" dt="2023-08-03T01:32:58.534" v="29" actId="1076"/>
        <pc:sldMkLst>
          <pc:docMk/>
          <pc:sldMk cId="2322073094" sldId="265"/>
        </pc:sldMkLst>
        <pc:spChg chg="mod">
          <ac:chgData name="Dani Rathwell" userId="5bddd778-fade-48a8-b9ca-6c498db8f14e" providerId="ADAL" clId="{4DE72EC2-36B3-0E4B-A12B-A518C38991BD}" dt="2023-08-03T01:32:27.550" v="24" actId="2711"/>
          <ac:spMkLst>
            <pc:docMk/>
            <pc:sldMk cId="2322073094" sldId="265"/>
            <ac:spMk id="2" creationId="{A1D1AAB8-560F-4A1C-4B90-3B5E341E3234}"/>
          </ac:spMkLst>
        </pc:spChg>
        <pc:spChg chg="mod">
          <ac:chgData name="Dani Rathwell" userId="5bddd778-fade-48a8-b9ca-6c498db8f14e" providerId="ADAL" clId="{4DE72EC2-36B3-0E4B-A12B-A518C38991BD}" dt="2023-08-03T01:32:34.119" v="25" actId="2711"/>
          <ac:spMkLst>
            <pc:docMk/>
            <pc:sldMk cId="2322073094" sldId="265"/>
            <ac:spMk id="10" creationId="{A5B26BB4-3993-F6BA-E5A2-5B04494F1343}"/>
          </ac:spMkLst>
        </pc:spChg>
        <pc:spChg chg="mod">
          <ac:chgData name="Dani Rathwell" userId="5bddd778-fade-48a8-b9ca-6c498db8f14e" providerId="ADAL" clId="{4DE72EC2-36B3-0E4B-A12B-A518C38991BD}" dt="2023-08-03T01:32:58.534" v="29" actId="1076"/>
          <ac:spMkLst>
            <pc:docMk/>
            <pc:sldMk cId="2322073094" sldId="265"/>
            <ac:spMk id="12" creationId="{0856521A-9F0A-436F-FA27-6A0E489BC159}"/>
          </ac:spMkLst>
        </pc:spChg>
        <pc:spChg chg="mod">
          <ac:chgData name="Dani Rathwell" userId="5bddd778-fade-48a8-b9ca-6c498db8f14e" providerId="ADAL" clId="{4DE72EC2-36B3-0E4B-A12B-A518C38991BD}" dt="2023-08-03T01:32:51.817" v="28" actId="1076"/>
          <ac:spMkLst>
            <pc:docMk/>
            <pc:sldMk cId="2322073094" sldId="265"/>
            <ac:spMk id="13" creationId="{A6DB1EB2-2134-D85E-67C6-77F869EEA690}"/>
          </ac:spMkLst>
        </pc:spChg>
      </pc:sldChg>
      <pc:sldChg chg="modSp mod">
        <pc:chgData name="Dani Rathwell" userId="5bddd778-fade-48a8-b9ca-6c498db8f14e" providerId="ADAL" clId="{4DE72EC2-36B3-0E4B-A12B-A518C38991BD}" dt="2023-08-03T01:33:16.103" v="32" actId="2711"/>
        <pc:sldMkLst>
          <pc:docMk/>
          <pc:sldMk cId="2273182084" sldId="266"/>
        </pc:sldMkLst>
        <pc:spChg chg="mod">
          <ac:chgData name="Dani Rathwell" userId="5bddd778-fade-48a8-b9ca-6c498db8f14e" providerId="ADAL" clId="{4DE72EC2-36B3-0E4B-A12B-A518C38991BD}" dt="2023-08-03T01:33:04.856" v="30" actId="2711"/>
          <ac:spMkLst>
            <pc:docMk/>
            <pc:sldMk cId="2273182084" sldId="266"/>
            <ac:spMk id="2" creationId="{A1628604-98A7-AAD0-0B39-301F58CECD33}"/>
          </ac:spMkLst>
        </pc:spChg>
        <pc:spChg chg="mod">
          <ac:chgData name="Dani Rathwell" userId="5bddd778-fade-48a8-b9ca-6c498db8f14e" providerId="ADAL" clId="{4DE72EC2-36B3-0E4B-A12B-A518C38991BD}" dt="2023-08-03T01:33:09.859" v="31" actId="2711"/>
          <ac:spMkLst>
            <pc:docMk/>
            <pc:sldMk cId="2273182084" sldId="266"/>
            <ac:spMk id="4" creationId="{FD80F45B-1861-8D8A-294D-66F3E3BAC481}"/>
          </ac:spMkLst>
        </pc:spChg>
        <pc:spChg chg="mod">
          <ac:chgData name="Dani Rathwell" userId="5bddd778-fade-48a8-b9ca-6c498db8f14e" providerId="ADAL" clId="{4DE72EC2-36B3-0E4B-A12B-A518C38991BD}" dt="2023-08-03T01:33:16.103" v="32" actId="2711"/>
          <ac:spMkLst>
            <pc:docMk/>
            <pc:sldMk cId="2273182084" sldId="266"/>
            <ac:spMk id="10" creationId="{3A9F5329-496B-F36E-33B1-358674A415B8}"/>
          </ac:spMkLst>
        </pc:spChg>
      </pc:sldChg>
      <pc:sldChg chg="modSp mod">
        <pc:chgData name="Dani Rathwell" userId="5bddd778-fade-48a8-b9ca-6c498db8f14e" providerId="ADAL" clId="{4DE72EC2-36B3-0E4B-A12B-A518C38991BD}" dt="2023-08-03T01:33:41.430" v="35" actId="2711"/>
        <pc:sldMkLst>
          <pc:docMk/>
          <pc:sldMk cId="1554959517" sldId="267"/>
        </pc:sldMkLst>
        <pc:spChg chg="mod">
          <ac:chgData name="Dani Rathwell" userId="5bddd778-fade-48a8-b9ca-6c498db8f14e" providerId="ADAL" clId="{4DE72EC2-36B3-0E4B-A12B-A518C38991BD}" dt="2023-08-03T01:33:34.508" v="34" actId="2711"/>
          <ac:spMkLst>
            <pc:docMk/>
            <pc:sldMk cId="1554959517" sldId="267"/>
            <ac:spMk id="2" creationId="{693C1CEE-E04C-B721-56F8-E87992745B87}"/>
          </ac:spMkLst>
        </pc:spChg>
        <pc:spChg chg="mod">
          <ac:chgData name="Dani Rathwell" userId="5bddd778-fade-48a8-b9ca-6c498db8f14e" providerId="ADAL" clId="{4DE72EC2-36B3-0E4B-A12B-A518C38991BD}" dt="2023-08-03T01:33:41.430" v="35" actId="2711"/>
          <ac:spMkLst>
            <pc:docMk/>
            <pc:sldMk cId="1554959517" sldId="267"/>
            <ac:spMk id="3" creationId="{92EA6033-22B0-D160-9F7E-C3E752E0912C}"/>
          </ac:spMkLst>
        </pc:spChg>
        <pc:spChg chg="mod">
          <ac:chgData name="Dani Rathwell" userId="5bddd778-fade-48a8-b9ca-6c498db8f14e" providerId="ADAL" clId="{4DE72EC2-36B3-0E4B-A12B-A518C38991BD}" dt="2023-08-03T01:33:26.400" v="33" actId="2711"/>
          <ac:spMkLst>
            <pc:docMk/>
            <pc:sldMk cId="1554959517" sldId="267"/>
            <ac:spMk id="8" creationId="{8EBB6471-DC80-3314-B734-BB74C7411BF7}"/>
          </ac:spMkLst>
        </pc:spChg>
      </pc:sldChg>
      <pc:sldChg chg="modSp mod">
        <pc:chgData name="Dani Rathwell" userId="5bddd778-fade-48a8-b9ca-6c498db8f14e" providerId="ADAL" clId="{4DE72EC2-36B3-0E4B-A12B-A518C38991BD}" dt="2023-08-03T01:34:03.504" v="39" actId="2711"/>
        <pc:sldMkLst>
          <pc:docMk/>
          <pc:sldMk cId="1686256080" sldId="268"/>
        </pc:sldMkLst>
        <pc:spChg chg="mod">
          <ac:chgData name="Dani Rathwell" userId="5bddd778-fade-48a8-b9ca-6c498db8f14e" providerId="ADAL" clId="{4DE72EC2-36B3-0E4B-A12B-A518C38991BD}" dt="2023-08-03T01:33:48.975" v="36" actId="2711"/>
          <ac:spMkLst>
            <pc:docMk/>
            <pc:sldMk cId="1686256080" sldId="268"/>
            <ac:spMk id="2" creationId="{2AA974FE-6E43-6AAE-7A23-881D208B86E6}"/>
          </ac:spMkLst>
        </pc:spChg>
        <pc:spChg chg="mod">
          <ac:chgData name="Dani Rathwell" userId="5bddd778-fade-48a8-b9ca-6c498db8f14e" providerId="ADAL" clId="{4DE72EC2-36B3-0E4B-A12B-A518C38991BD}" dt="2023-08-03T01:33:53.687" v="37" actId="2711"/>
          <ac:spMkLst>
            <pc:docMk/>
            <pc:sldMk cId="1686256080" sldId="268"/>
            <ac:spMk id="3" creationId="{09A44BA2-E798-9287-7C9A-9F117F2D31BB}"/>
          </ac:spMkLst>
        </pc:spChg>
        <pc:spChg chg="mod">
          <ac:chgData name="Dani Rathwell" userId="5bddd778-fade-48a8-b9ca-6c498db8f14e" providerId="ADAL" clId="{4DE72EC2-36B3-0E4B-A12B-A518C38991BD}" dt="2023-08-03T01:33:57.700" v="38" actId="2711"/>
          <ac:spMkLst>
            <pc:docMk/>
            <pc:sldMk cId="1686256080" sldId="268"/>
            <ac:spMk id="7" creationId="{C7A7A9DF-D6CD-2E51-F555-21C1B009FAF5}"/>
          </ac:spMkLst>
        </pc:spChg>
        <pc:spChg chg="mod">
          <ac:chgData name="Dani Rathwell" userId="5bddd778-fade-48a8-b9ca-6c498db8f14e" providerId="ADAL" clId="{4DE72EC2-36B3-0E4B-A12B-A518C38991BD}" dt="2023-08-03T01:34:03.504" v="39" actId="2711"/>
          <ac:spMkLst>
            <pc:docMk/>
            <pc:sldMk cId="1686256080" sldId="268"/>
            <ac:spMk id="10" creationId="{BF3AF874-695F-CF8D-8130-8CD2028850B9}"/>
          </ac:spMkLst>
        </pc:spChg>
      </pc:sldChg>
      <pc:sldChg chg="modSp mod">
        <pc:chgData name="Dani Rathwell" userId="5bddd778-fade-48a8-b9ca-6c498db8f14e" providerId="ADAL" clId="{4DE72EC2-36B3-0E4B-A12B-A518C38991BD}" dt="2023-08-03T01:34:29.490" v="43" actId="2711"/>
        <pc:sldMkLst>
          <pc:docMk/>
          <pc:sldMk cId="1363523519" sldId="270"/>
        </pc:sldMkLst>
        <pc:spChg chg="mod">
          <ac:chgData name="Dani Rathwell" userId="5bddd778-fade-48a8-b9ca-6c498db8f14e" providerId="ADAL" clId="{4DE72EC2-36B3-0E4B-A12B-A518C38991BD}" dt="2023-08-03T01:34:22.363" v="42" actId="2711"/>
          <ac:spMkLst>
            <pc:docMk/>
            <pc:sldMk cId="1363523519" sldId="270"/>
            <ac:spMk id="2" creationId="{F4796D70-6A24-806B-21A8-7870524971BB}"/>
          </ac:spMkLst>
        </pc:spChg>
        <pc:spChg chg="mod">
          <ac:chgData name="Dani Rathwell" userId="5bddd778-fade-48a8-b9ca-6c498db8f14e" providerId="ADAL" clId="{4DE72EC2-36B3-0E4B-A12B-A518C38991BD}" dt="2023-08-03T01:34:29.490" v="43" actId="2711"/>
          <ac:spMkLst>
            <pc:docMk/>
            <pc:sldMk cId="1363523519" sldId="270"/>
            <ac:spMk id="3" creationId="{3B73DF52-05FF-57AC-3A7D-F25B46EC42BC}"/>
          </ac:spMkLst>
        </pc:spChg>
        <pc:spChg chg="mod">
          <ac:chgData name="Dani Rathwell" userId="5bddd778-fade-48a8-b9ca-6c498db8f14e" providerId="ADAL" clId="{4DE72EC2-36B3-0E4B-A12B-A518C38991BD}" dt="2023-08-03T01:34:15.482" v="41" actId="2711"/>
          <ac:spMkLst>
            <pc:docMk/>
            <pc:sldMk cId="1363523519" sldId="270"/>
            <ac:spMk id="8" creationId="{8EBB6471-DC80-3314-B734-BB74C7411BF7}"/>
          </ac:spMkLst>
        </pc:spChg>
      </pc:sldChg>
      <pc:sldChg chg="modSp mod">
        <pc:chgData name="Dani Rathwell" userId="5bddd778-fade-48a8-b9ca-6c498db8f14e" providerId="ADAL" clId="{4DE72EC2-36B3-0E4B-A12B-A518C38991BD}" dt="2023-08-03T01:34:56.284" v="47" actId="2711"/>
        <pc:sldMkLst>
          <pc:docMk/>
          <pc:sldMk cId="1196797991" sldId="271"/>
        </pc:sldMkLst>
        <pc:spChg chg="mod">
          <ac:chgData name="Dani Rathwell" userId="5bddd778-fade-48a8-b9ca-6c498db8f14e" providerId="ADAL" clId="{4DE72EC2-36B3-0E4B-A12B-A518C38991BD}" dt="2023-08-03T01:34:37.914" v="44" actId="2711"/>
          <ac:spMkLst>
            <pc:docMk/>
            <pc:sldMk cId="1196797991" sldId="271"/>
            <ac:spMk id="2" creationId="{DD6EE19D-43EA-B66D-EFDB-4CE6848764C7}"/>
          </ac:spMkLst>
        </pc:spChg>
        <pc:spChg chg="mod">
          <ac:chgData name="Dani Rathwell" userId="5bddd778-fade-48a8-b9ca-6c498db8f14e" providerId="ADAL" clId="{4DE72EC2-36B3-0E4B-A12B-A518C38991BD}" dt="2023-08-03T01:34:42.359" v="45" actId="2711"/>
          <ac:spMkLst>
            <pc:docMk/>
            <pc:sldMk cId="1196797991" sldId="271"/>
            <ac:spMk id="3" creationId="{B13E762C-610A-902A-A941-1BD22A711487}"/>
          </ac:spMkLst>
        </pc:spChg>
        <pc:spChg chg="mod">
          <ac:chgData name="Dani Rathwell" userId="5bddd778-fade-48a8-b9ca-6c498db8f14e" providerId="ADAL" clId="{4DE72EC2-36B3-0E4B-A12B-A518C38991BD}" dt="2023-08-03T01:34:47.538" v="46" actId="2711"/>
          <ac:spMkLst>
            <pc:docMk/>
            <pc:sldMk cId="1196797991" sldId="271"/>
            <ac:spMk id="7" creationId="{12C2DBD5-6D92-5D4C-81A7-D2496C4C5E71}"/>
          </ac:spMkLst>
        </pc:spChg>
        <pc:spChg chg="mod">
          <ac:chgData name="Dani Rathwell" userId="5bddd778-fade-48a8-b9ca-6c498db8f14e" providerId="ADAL" clId="{4DE72EC2-36B3-0E4B-A12B-A518C38991BD}" dt="2023-08-03T01:34:56.284" v="47" actId="2711"/>
          <ac:spMkLst>
            <pc:docMk/>
            <pc:sldMk cId="1196797991" sldId="271"/>
            <ac:spMk id="10" creationId="{7C81E587-ADE6-CE32-A851-D462BCCEF874}"/>
          </ac:spMkLst>
        </pc:spChg>
      </pc:sldChg>
      <pc:sldChg chg="modSp mod">
        <pc:chgData name="Dani Rathwell" userId="5bddd778-fade-48a8-b9ca-6c498db8f14e" providerId="ADAL" clId="{4DE72EC2-36B3-0E4B-A12B-A518C38991BD}" dt="2023-08-03T01:35:14.825" v="50" actId="2711"/>
        <pc:sldMkLst>
          <pc:docMk/>
          <pc:sldMk cId="2004066070" sldId="272"/>
        </pc:sldMkLst>
        <pc:spChg chg="mod">
          <ac:chgData name="Dani Rathwell" userId="5bddd778-fade-48a8-b9ca-6c498db8f14e" providerId="ADAL" clId="{4DE72EC2-36B3-0E4B-A12B-A518C38991BD}" dt="2023-08-03T01:35:03.870" v="48" actId="2711"/>
          <ac:spMkLst>
            <pc:docMk/>
            <pc:sldMk cId="2004066070" sldId="272"/>
            <ac:spMk id="2" creationId="{25D74293-BAF6-A8A9-06CB-6007A6A82DB1}"/>
          </ac:spMkLst>
        </pc:spChg>
        <pc:spChg chg="mod">
          <ac:chgData name="Dani Rathwell" userId="5bddd778-fade-48a8-b9ca-6c498db8f14e" providerId="ADAL" clId="{4DE72EC2-36B3-0E4B-A12B-A518C38991BD}" dt="2023-08-03T01:35:08.863" v="49" actId="2711"/>
          <ac:spMkLst>
            <pc:docMk/>
            <pc:sldMk cId="2004066070" sldId="272"/>
            <ac:spMk id="5" creationId="{C27782EF-5A32-4102-6A90-6913B391CE3D}"/>
          </ac:spMkLst>
        </pc:spChg>
        <pc:spChg chg="mod">
          <ac:chgData name="Dani Rathwell" userId="5bddd778-fade-48a8-b9ca-6c498db8f14e" providerId="ADAL" clId="{4DE72EC2-36B3-0E4B-A12B-A518C38991BD}" dt="2023-08-03T01:35:14.825" v="50" actId="2711"/>
          <ac:spMkLst>
            <pc:docMk/>
            <pc:sldMk cId="2004066070" sldId="272"/>
            <ac:spMk id="10" creationId="{94221F5D-8B81-57BB-0488-E60650CAD73F}"/>
          </ac:spMkLst>
        </pc:spChg>
      </pc:sldChg>
      <pc:sldChg chg="modSp mod">
        <pc:chgData name="Dani Rathwell" userId="5bddd778-fade-48a8-b9ca-6c498db8f14e" providerId="ADAL" clId="{4DE72EC2-36B3-0E4B-A12B-A518C38991BD}" dt="2023-08-03T01:35:33.577" v="53" actId="2711"/>
        <pc:sldMkLst>
          <pc:docMk/>
          <pc:sldMk cId="792797601" sldId="273"/>
        </pc:sldMkLst>
        <pc:spChg chg="mod">
          <ac:chgData name="Dani Rathwell" userId="5bddd778-fade-48a8-b9ca-6c498db8f14e" providerId="ADAL" clId="{4DE72EC2-36B3-0E4B-A12B-A518C38991BD}" dt="2023-08-03T01:35:28.816" v="52" actId="2711"/>
          <ac:spMkLst>
            <pc:docMk/>
            <pc:sldMk cId="792797601" sldId="273"/>
            <ac:spMk id="2" creationId="{F8EE8DED-1289-A150-0D58-AC8E381EBD1D}"/>
          </ac:spMkLst>
        </pc:spChg>
        <pc:spChg chg="mod">
          <ac:chgData name="Dani Rathwell" userId="5bddd778-fade-48a8-b9ca-6c498db8f14e" providerId="ADAL" clId="{4DE72EC2-36B3-0E4B-A12B-A518C38991BD}" dt="2023-08-03T01:35:33.577" v="53" actId="2711"/>
          <ac:spMkLst>
            <pc:docMk/>
            <pc:sldMk cId="792797601" sldId="273"/>
            <ac:spMk id="3" creationId="{20B772C8-9B7D-145C-44CE-6CF5CBA69A55}"/>
          </ac:spMkLst>
        </pc:spChg>
        <pc:spChg chg="mod">
          <ac:chgData name="Dani Rathwell" userId="5bddd778-fade-48a8-b9ca-6c498db8f14e" providerId="ADAL" clId="{4DE72EC2-36B3-0E4B-A12B-A518C38991BD}" dt="2023-08-03T01:35:24.122" v="51" actId="2711"/>
          <ac:spMkLst>
            <pc:docMk/>
            <pc:sldMk cId="792797601" sldId="273"/>
            <ac:spMk id="8" creationId="{8EBB6471-DC80-3314-B734-BB74C7411BF7}"/>
          </ac:spMkLst>
        </pc:spChg>
      </pc:sldChg>
      <pc:sldChg chg="modSp mod">
        <pc:chgData name="Dani Rathwell" userId="5bddd778-fade-48a8-b9ca-6c498db8f14e" providerId="ADAL" clId="{4DE72EC2-36B3-0E4B-A12B-A518C38991BD}" dt="2023-08-03T01:36:15.621" v="58" actId="2711"/>
        <pc:sldMkLst>
          <pc:docMk/>
          <pc:sldMk cId="4251144789" sldId="274"/>
        </pc:sldMkLst>
        <pc:spChg chg="mod">
          <ac:chgData name="Dani Rathwell" userId="5bddd778-fade-48a8-b9ca-6c498db8f14e" providerId="ADAL" clId="{4DE72EC2-36B3-0E4B-A12B-A518C38991BD}" dt="2023-08-03T01:35:51.385" v="54" actId="2711"/>
          <ac:spMkLst>
            <pc:docMk/>
            <pc:sldMk cId="4251144789" sldId="274"/>
            <ac:spMk id="2" creationId="{225D7364-887A-5DBB-3BAF-4FB9355F5DB8}"/>
          </ac:spMkLst>
        </pc:spChg>
        <pc:spChg chg="mod">
          <ac:chgData name="Dani Rathwell" userId="5bddd778-fade-48a8-b9ca-6c498db8f14e" providerId="ADAL" clId="{4DE72EC2-36B3-0E4B-A12B-A518C38991BD}" dt="2023-08-03T01:35:56.651" v="55" actId="2711"/>
          <ac:spMkLst>
            <pc:docMk/>
            <pc:sldMk cId="4251144789" sldId="274"/>
            <ac:spMk id="3" creationId="{CCD43C67-572D-0C16-93F8-996402CB32A3}"/>
          </ac:spMkLst>
        </pc:spChg>
        <pc:spChg chg="mod">
          <ac:chgData name="Dani Rathwell" userId="5bddd778-fade-48a8-b9ca-6c498db8f14e" providerId="ADAL" clId="{4DE72EC2-36B3-0E4B-A12B-A518C38991BD}" dt="2023-08-03T01:36:01.658" v="56" actId="2711"/>
          <ac:spMkLst>
            <pc:docMk/>
            <pc:sldMk cId="4251144789" sldId="274"/>
            <ac:spMk id="7" creationId="{CF73EF6F-91B5-7937-AE16-9E620DAB7ADC}"/>
          </ac:spMkLst>
        </pc:spChg>
        <pc:spChg chg="mod">
          <ac:chgData name="Dani Rathwell" userId="5bddd778-fade-48a8-b9ca-6c498db8f14e" providerId="ADAL" clId="{4DE72EC2-36B3-0E4B-A12B-A518C38991BD}" dt="2023-08-03T01:36:15.621" v="58" actId="2711"/>
          <ac:spMkLst>
            <pc:docMk/>
            <pc:sldMk cId="4251144789" sldId="274"/>
            <ac:spMk id="10" creationId="{D78E3D9C-752E-D683-B614-0B69C995A551}"/>
          </ac:spMkLst>
        </pc:spChg>
      </pc:sldChg>
      <pc:sldChg chg="modSp mod">
        <pc:chgData name="Dani Rathwell" userId="5bddd778-fade-48a8-b9ca-6c498db8f14e" providerId="ADAL" clId="{4DE72EC2-36B3-0E4B-A12B-A518C38991BD}" dt="2023-08-03T01:37:02.585" v="61" actId="2711"/>
        <pc:sldMkLst>
          <pc:docMk/>
          <pc:sldMk cId="1980573731" sldId="275"/>
        </pc:sldMkLst>
        <pc:spChg chg="mod">
          <ac:chgData name="Dani Rathwell" userId="5bddd778-fade-48a8-b9ca-6c498db8f14e" providerId="ADAL" clId="{4DE72EC2-36B3-0E4B-A12B-A518C38991BD}" dt="2023-08-03T01:36:49.472" v="59" actId="2711"/>
          <ac:spMkLst>
            <pc:docMk/>
            <pc:sldMk cId="1980573731" sldId="275"/>
            <ac:spMk id="2" creationId="{1454E3E1-CA64-A2AA-3044-C27E75A2D258}"/>
          </ac:spMkLst>
        </pc:spChg>
        <pc:spChg chg="mod">
          <ac:chgData name="Dani Rathwell" userId="5bddd778-fade-48a8-b9ca-6c498db8f14e" providerId="ADAL" clId="{4DE72EC2-36B3-0E4B-A12B-A518C38991BD}" dt="2023-08-03T01:36:55.062" v="60" actId="2711"/>
          <ac:spMkLst>
            <pc:docMk/>
            <pc:sldMk cId="1980573731" sldId="275"/>
            <ac:spMk id="9" creationId="{B374BE42-B390-9B8E-01CC-D822AECC87A0}"/>
          </ac:spMkLst>
        </pc:spChg>
        <pc:spChg chg="mod">
          <ac:chgData name="Dani Rathwell" userId="5bddd778-fade-48a8-b9ca-6c498db8f14e" providerId="ADAL" clId="{4DE72EC2-36B3-0E4B-A12B-A518C38991BD}" dt="2023-08-03T01:37:02.585" v="61" actId="2711"/>
          <ac:spMkLst>
            <pc:docMk/>
            <pc:sldMk cId="1980573731" sldId="275"/>
            <ac:spMk id="10" creationId="{C4C63868-B06D-EEA6-ADAA-7899354917FB}"/>
          </ac:spMkLst>
        </pc:spChg>
      </pc:sldChg>
      <pc:sldChg chg="modSp mod">
        <pc:chgData name="Dani Rathwell" userId="5bddd778-fade-48a8-b9ca-6c498db8f14e" providerId="ADAL" clId="{4DE72EC2-36B3-0E4B-A12B-A518C38991BD}" dt="2023-08-03T01:37:23.085" v="64" actId="2711"/>
        <pc:sldMkLst>
          <pc:docMk/>
          <pc:sldMk cId="620382483" sldId="276"/>
        </pc:sldMkLst>
        <pc:spChg chg="mod">
          <ac:chgData name="Dani Rathwell" userId="5bddd778-fade-48a8-b9ca-6c498db8f14e" providerId="ADAL" clId="{4DE72EC2-36B3-0E4B-A12B-A518C38991BD}" dt="2023-08-03T01:37:17.989" v="63" actId="2711"/>
          <ac:spMkLst>
            <pc:docMk/>
            <pc:sldMk cId="620382483" sldId="276"/>
            <ac:spMk id="2" creationId="{AB22BF18-E7C1-255F-B1AB-20FA58065FC2}"/>
          </ac:spMkLst>
        </pc:spChg>
        <pc:spChg chg="mod">
          <ac:chgData name="Dani Rathwell" userId="5bddd778-fade-48a8-b9ca-6c498db8f14e" providerId="ADAL" clId="{4DE72EC2-36B3-0E4B-A12B-A518C38991BD}" dt="2023-08-03T01:37:23.085" v="64" actId="2711"/>
          <ac:spMkLst>
            <pc:docMk/>
            <pc:sldMk cId="620382483" sldId="276"/>
            <ac:spMk id="3" creationId="{FF70DAA5-28A1-4976-F273-89D4A5DFE692}"/>
          </ac:spMkLst>
        </pc:spChg>
        <pc:spChg chg="mod">
          <ac:chgData name="Dani Rathwell" userId="5bddd778-fade-48a8-b9ca-6c498db8f14e" providerId="ADAL" clId="{4DE72EC2-36B3-0E4B-A12B-A518C38991BD}" dt="2023-08-03T01:37:11.295" v="62" actId="2711"/>
          <ac:spMkLst>
            <pc:docMk/>
            <pc:sldMk cId="620382483" sldId="276"/>
            <ac:spMk id="8" creationId="{8EBB6471-DC80-3314-B734-BB74C7411BF7}"/>
          </ac:spMkLst>
        </pc:spChg>
      </pc:sldChg>
      <pc:sldChg chg="modSp mod">
        <pc:chgData name="Dani Rathwell" userId="5bddd778-fade-48a8-b9ca-6c498db8f14e" providerId="ADAL" clId="{4DE72EC2-36B3-0E4B-A12B-A518C38991BD}" dt="2023-08-03T01:37:45.975" v="68" actId="2711"/>
        <pc:sldMkLst>
          <pc:docMk/>
          <pc:sldMk cId="1577970801" sldId="277"/>
        </pc:sldMkLst>
        <pc:spChg chg="mod">
          <ac:chgData name="Dani Rathwell" userId="5bddd778-fade-48a8-b9ca-6c498db8f14e" providerId="ADAL" clId="{4DE72EC2-36B3-0E4B-A12B-A518C38991BD}" dt="2023-08-03T01:37:30.663" v="65" actId="2711"/>
          <ac:spMkLst>
            <pc:docMk/>
            <pc:sldMk cId="1577970801" sldId="277"/>
            <ac:spMk id="2" creationId="{60CE58CC-0577-E72C-74A3-ACD2BC667ED8}"/>
          </ac:spMkLst>
        </pc:spChg>
        <pc:spChg chg="mod">
          <ac:chgData name="Dani Rathwell" userId="5bddd778-fade-48a8-b9ca-6c498db8f14e" providerId="ADAL" clId="{4DE72EC2-36B3-0E4B-A12B-A518C38991BD}" dt="2023-08-03T01:37:35.570" v="66" actId="2711"/>
          <ac:spMkLst>
            <pc:docMk/>
            <pc:sldMk cId="1577970801" sldId="277"/>
            <ac:spMk id="3" creationId="{215143EA-F919-F543-DD16-22859881C9E9}"/>
          </ac:spMkLst>
        </pc:spChg>
        <pc:spChg chg="mod">
          <ac:chgData name="Dani Rathwell" userId="5bddd778-fade-48a8-b9ca-6c498db8f14e" providerId="ADAL" clId="{4DE72EC2-36B3-0E4B-A12B-A518C38991BD}" dt="2023-08-03T01:37:39.813" v="67" actId="2711"/>
          <ac:spMkLst>
            <pc:docMk/>
            <pc:sldMk cId="1577970801" sldId="277"/>
            <ac:spMk id="7" creationId="{A9BDAF0E-E23E-6405-C043-D6E548C691EE}"/>
          </ac:spMkLst>
        </pc:spChg>
        <pc:spChg chg="mod">
          <ac:chgData name="Dani Rathwell" userId="5bddd778-fade-48a8-b9ca-6c498db8f14e" providerId="ADAL" clId="{4DE72EC2-36B3-0E4B-A12B-A518C38991BD}" dt="2023-08-03T01:37:45.975" v="68" actId="2711"/>
          <ac:spMkLst>
            <pc:docMk/>
            <pc:sldMk cId="1577970801" sldId="277"/>
            <ac:spMk id="10" creationId="{7A0AFE2C-245E-56F1-E1A4-716D0F6C4B69}"/>
          </ac:spMkLst>
        </pc:spChg>
      </pc:sldChg>
      <pc:sldChg chg="modSp mod">
        <pc:chgData name="Dani Rathwell" userId="5bddd778-fade-48a8-b9ca-6c498db8f14e" providerId="ADAL" clId="{4DE72EC2-36B3-0E4B-A12B-A518C38991BD}" dt="2023-08-03T01:38:06.954" v="71" actId="2711"/>
        <pc:sldMkLst>
          <pc:docMk/>
          <pc:sldMk cId="3235986603" sldId="278"/>
        </pc:sldMkLst>
        <pc:spChg chg="mod">
          <ac:chgData name="Dani Rathwell" userId="5bddd778-fade-48a8-b9ca-6c498db8f14e" providerId="ADAL" clId="{4DE72EC2-36B3-0E4B-A12B-A518C38991BD}" dt="2023-08-03T01:37:57.401" v="69" actId="2711"/>
          <ac:spMkLst>
            <pc:docMk/>
            <pc:sldMk cId="3235986603" sldId="278"/>
            <ac:spMk id="2" creationId="{D6E7BDC8-D6FE-5FE8-2AC3-213575C54D15}"/>
          </ac:spMkLst>
        </pc:spChg>
        <pc:spChg chg="mod">
          <ac:chgData name="Dani Rathwell" userId="5bddd778-fade-48a8-b9ca-6c498db8f14e" providerId="ADAL" clId="{4DE72EC2-36B3-0E4B-A12B-A518C38991BD}" dt="2023-08-03T01:38:01.952" v="70" actId="2711"/>
          <ac:spMkLst>
            <pc:docMk/>
            <pc:sldMk cId="3235986603" sldId="278"/>
            <ac:spMk id="5" creationId="{0D19D338-F56D-6A06-6F38-9E4973AD6EC5}"/>
          </ac:spMkLst>
        </pc:spChg>
        <pc:spChg chg="mod">
          <ac:chgData name="Dani Rathwell" userId="5bddd778-fade-48a8-b9ca-6c498db8f14e" providerId="ADAL" clId="{4DE72EC2-36B3-0E4B-A12B-A518C38991BD}" dt="2023-08-03T01:38:06.954" v="71" actId="2711"/>
          <ac:spMkLst>
            <pc:docMk/>
            <pc:sldMk cId="3235986603" sldId="278"/>
            <ac:spMk id="10" creationId="{D6A86054-9262-9ECE-C758-6D48E6A689BC}"/>
          </ac:spMkLst>
        </pc:spChg>
      </pc:sldChg>
      <pc:sldChg chg="modSp mod">
        <pc:chgData name="Dani Rathwell" userId="5bddd778-fade-48a8-b9ca-6c498db8f14e" providerId="ADAL" clId="{4DE72EC2-36B3-0E4B-A12B-A518C38991BD}" dt="2023-08-03T01:38:39.582" v="74" actId="2711"/>
        <pc:sldMkLst>
          <pc:docMk/>
          <pc:sldMk cId="206185627" sldId="279"/>
        </pc:sldMkLst>
        <pc:spChg chg="mod">
          <ac:chgData name="Dani Rathwell" userId="5bddd778-fade-48a8-b9ca-6c498db8f14e" providerId="ADAL" clId="{4DE72EC2-36B3-0E4B-A12B-A518C38991BD}" dt="2023-08-03T01:38:39.582" v="74" actId="2711"/>
          <ac:spMkLst>
            <pc:docMk/>
            <pc:sldMk cId="206185627" sldId="279"/>
            <ac:spMk id="2" creationId="{DF11780A-3238-B5DF-33A5-9F769C6F5276}"/>
          </ac:spMkLst>
        </pc:spChg>
        <pc:spChg chg="mod">
          <ac:chgData name="Dani Rathwell" userId="5bddd778-fade-48a8-b9ca-6c498db8f14e" providerId="ADAL" clId="{4DE72EC2-36B3-0E4B-A12B-A518C38991BD}" dt="2023-08-03T01:38:32.858" v="73" actId="2711"/>
          <ac:spMkLst>
            <pc:docMk/>
            <pc:sldMk cId="206185627" sldId="279"/>
            <ac:spMk id="3" creationId="{F82F0149-2051-C84B-0739-CC3BB9B221A1}"/>
          </ac:spMkLst>
        </pc:spChg>
        <pc:spChg chg="mod">
          <ac:chgData name="Dani Rathwell" userId="5bddd778-fade-48a8-b9ca-6c498db8f14e" providerId="ADAL" clId="{4DE72EC2-36B3-0E4B-A12B-A518C38991BD}" dt="2023-08-03T01:38:14.156" v="72" actId="2711"/>
          <ac:spMkLst>
            <pc:docMk/>
            <pc:sldMk cId="206185627" sldId="279"/>
            <ac:spMk id="8" creationId="{8EBB6471-DC80-3314-B734-BB74C7411BF7}"/>
          </ac:spMkLst>
        </pc:spChg>
      </pc:sldChg>
      <pc:sldChg chg="modSp mod">
        <pc:chgData name="Dani Rathwell" userId="5bddd778-fade-48a8-b9ca-6c498db8f14e" providerId="ADAL" clId="{4DE72EC2-36B3-0E4B-A12B-A518C38991BD}" dt="2023-08-03T01:39:05.936" v="78" actId="2711"/>
        <pc:sldMkLst>
          <pc:docMk/>
          <pc:sldMk cId="2113649555" sldId="280"/>
        </pc:sldMkLst>
        <pc:spChg chg="mod">
          <ac:chgData name="Dani Rathwell" userId="5bddd778-fade-48a8-b9ca-6c498db8f14e" providerId="ADAL" clId="{4DE72EC2-36B3-0E4B-A12B-A518C38991BD}" dt="2023-08-03T01:38:48.797" v="75" actId="2711"/>
          <ac:spMkLst>
            <pc:docMk/>
            <pc:sldMk cId="2113649555" sldId="280"/>
            <ac:spMk id="2" creationId="{F1D337CF-7335-2B54-A0FE-575F3041AED3}"/>
          </ac:spMkLst>
        </pc:spChg>
        <pc:spChg chg="mod">
          <ac:chgData name="Dani Rathwell" userId="5bddd778-fade-48a8-b9ca-6c498db8f14e" providerId="ADAL" clId="{4DE72EC2-36B3-0E4B-A12B-A518C38991BD}" dt="2023-08-03T01:38:55.038" v="76" actId="2711"/>
          <ac:spMkLst>
            <pc:docMk/>
            <pc:sldMk cId="2113649555" sldId="280"/>
            <ac:spMk id="3" creationId="{532F80F2-15CC-9813-A0B8-DB2D330ECE5B}"/>
          </ac:spMkLst>
        </pc:spChg>
        <pc:spChg chg="mod">
          <ac:chgData name="Dani Rathwell" userId="5bddd778-fade-48a8-b9ca-6c498db8f14e" providerId="ADAL" clId="{4DE72EC2-36B3-0E4B-A12B-A518C38991BD}" dt="2023-08-03T01:39:05.936" v="78" actId="2711"/>
          <ac:spMkLst>
            <pc:docMk/>
            <pc:sldMk cId="2113649555" sldId="280"/>
            <ac:spMk id="7" creationId="{758B6655-C720-D096-15F9-17016AD8B650}"/>
          </ac:spMkLst>
        </pc:spChg>
        <pc:spChg chg="mod">
          <ac:chgData name="Dani Rathwell" userId="5bddd778-fade-48a8-b9ca-6c498db8f14e" providerId="ADAL" clId="{4DE72EC2-36B3-0E4B-A12B-A518C38991BD}" dt="2023-08-03T01:39:01.547" v="77" actId="2711"/>
          <ac:spMkLst>
            <pc:docMk/>
            <pc:sldMk cId="2113649555" sldId="280"/>
            <ac:spMk id="10" creationId="{2B0523F0-6A3E-7DCB-9F68-7A5B2F7F2046}"/>
          </ac:spMkLst>
        </pc:spChg>
      </pc:sldChg>
      <pc:sldChg chg="modSp mod">
        <pc:chgData name="Dani Rathwell" userId="5bddd778-fade-48a8-b9ca-6c498db8f14e" providerId="ADAL" clId="{4DE72EC2-36B3-0E4B-A12B-A518C38991BD}" dt="2023-08-03T01:39:24.462" v="81" actId="2711"/>
        <pc:sldMkLst>
          <pc:docMk/>
          <pc:sldMk cId="2918348293" sldId="281"/>
        </pc:sldMkLst>
        <pc:spChg chg="mod">
          <ac:chgData name="Dani Rathwell" userId="5bddd778-fade-48a8-b9ca-6c498db8f14e" providerId="ADAL" clId="{4DE72EC2-36B3-0E4B-A12B-A518C38991BD}" dt="2023-08-03T01:39:12.743" v="79" actId="2711"/>
          <ac:spMkLst>
            <pc:docMk/>
            <pc:sldMk cId="2918348293" sldId="281"/>
            <ac:spMk id="2" creationId="{8541D8DC-05DF-1C33-FE25-E42245AFF4E6}"/>
          </ac:spMkLst>
        </pc:spChg>
        <pc:spChg chg="mod">
          <ac:chgData name="Dani Rathwell" userId="5bddd778-fade-48a8-b9ca-6c498db8f14e" providerId="ADAL" clId="{4DE72EC2-36B3-0E4B-A12B-A518C38991BD}" dt="2023-08-03T01:39:18.142" v="80" actId="2711"/>
          <ac:spMkLst>
            <pc:docMk/>
            <pc:sldMk cId="2918348293" sldId="281"/>
            <ac:spMk id="5" creationId="{B1E5B8A9-E96C-B5F4-406E-AEE524F49962}"/>
          </ac:spMkLst>
        </pc:spChg>
        <pc:spChg chg="mod">
          <ac:chgData name="Dani Rathwell" userId="5bddd778-fade-48a8-b9ca-6c498db8f14e" providerId="ADAL" clId="{4DE72EC2-36B3-0E4B-A12B-A518C38991BD}" dt="2023-08-03T01:39:24.462" v="81" actId="2711"/>
          <ac:spMkLst>
            <pc:docMk/>
            <pc:sldMk cId="2918348293" sldId="281"/>
            <ac:spMk id="10" creationId="{CEB02F5A-098B-E060-D133-58EFF2AD56A4}"/>
          </ac:spMkLst>
        </pc:spChg>
      </pc:sldChg>
      <pc:sldChg chg="modSp mod">
        <pc:chgData name="Dani Rathwell" userId="5bddd778-fade-48a8-b9ca-6c498db8f14e" providerId="ADAL" clId="{4DE72EC2-36B3-0E4B-A12B-A518C38991BD}" dt="2023-08-03T01:39:44.124" v="84" actId="2711"/>
        <pc:sldMkLst>
          <pc:docMk/>
          <pc:sldMk cId="1799228442" sldId="282"/>
        </pc:sldMkLst>
        <pc:spChg chg="mod">
          <ac:chgData name="Dani Rathwell" userId="5bddd778-fade-48a8-b9ca-6c498db8f14e" providerId="ADAL" clId="{4DE72EC2-36B3-0E4B-A12B-A518C38991BD}" dt="2023-08-03T01:39:39.751" v="83" actId="2711"/>
          <ac:spMkLst>
            <pc:docMk/>
            <pc:sldMk cId="1799228442" sldId="282"/>
            <ac:spMk id="2" creationId="{2DA0B1D7-3887-2341-2702-629EBC0D1FFF}"/>
          </ac:spMkLst>
        </pc:spChg>
        <pc:spChg chg="mod">
          <ac:chgData name="Dani Rathwell" userId="5bddd778-fade-48a8-b9ca-6c498db8f14e" providerId="ADAL" clId="{4DE72EC2-36B3-0E4B-A12B-A518C38991BD}" dt="2023-08-03T01:39:44.124" v="84" actId="2711"/>
          <ac:spMkLst>
            <pc:docMk/>
            <pc:sldMk cId="1799228442" sldId="282"/>
            <ac:spMk id="3" creationId="{E57C2E6E-5CDB-B6E1-F002-B225E4020CF7}"/>
          </ac:spMkLst>
        </pc:spChg>
        <pc:spChg chg="mod">
          <ac:chgData name="Dani Rathwell" userId="5bddd778-fade-48a8-b9ca-6c498db8f14e" providerId="ADAL" clId="{4DE72EC2-36B3-0E4B-A12B-A518C38991BD}" dt="2023-08-03T01:39:32.438" v="82" actId="2711"/>
          <ac:spMkLst>
            <pc:docMk/>
            <pc:sldMk cId="1799228442" sldId="282"/>
            <ac:spMk id="8" creationId="{8EBB6471-DC80-3314-B734-BB74C7411BF7}"/>
          </ac:spMkLst>
        </pc:spChg>
      </pc:sldChg>
      <pc:sldChg chg="modSp mod">
        <pc:chgData name="Dani Rathwell" userId="5bddd778-fade-48a8-b9ca-6c498db8f14e" providerId="ADAL" clId="{4DE72EC2-36B3-0E4B-A12B-A518C38991BD}" dt="2023-08-03T01:40:14.896" v="88" actId="2711"/>
        <pc:sldMkLst>
          <pc:docMk/>
          <pc:sldMk cId="3300341581" sldId="283"/>
        </pc:sldMkLst>
        <pc:spChg chg="mod">
          <ac:chgData name="Dani Rathwell" userId="5bddd778-fade-48a8-b9ca-6c498db8f14e" providerId="ADAL" clId="{4DE72EC2-36B3-0E4B-A12B-A518C38991BD}" dt="2023-08-03T01:39:53.538" v="85" actId="2711"/>
          <ac:spMkLst>
            <pc:docMk/>
            <pc:sldMk cId="3300341581" sldId="283"/>
            <ac:spMk id="2" creationId="{865CB1A8-9D4E-DC26-BB49-275DB9AFF193}"/>
          </ac:spMkLst>
        </pc:spChg>
        <pc:spChg chg="mod">
          <ac:chgData name="Dani Rathwell" userId="5bddd778-fade-48a8-b9ca-6c498db8f14e" providerId="ADAL" clId="{4DE72EC2-36B3-0E4B-A12B-A518C38991BD}" dt="2023-08-03T01:39:59.037" v="86" actId="2711"/>
          <ac:spMkLst>
            <pc:docMk/>
            <pc:sldMk cId="3300341581" sldId="283"/>
            <ac:spMk id="3" creationId="{B8E5C19A-BA1C-4874-3B64-9ED503A33A1C}"/>
          </ac:spMkLst>
        </pc:spChg>
        <pc:spChg chg="mod">
          <ac:chgData name="Dani Rathwell" userId="5bddd778-fade-48a8-b9ca-6c498db8f14e" providerId="ADAL" clId="{4DE72EC2-36B3-0E4B-A12B-A518C38991BD}" dt="2023-08-03T01:40:05.253" v="87" actId="2711"/>
          <ac:spMkLst>
            <pc:docMk/>
            <pc:sldMk cId="3300341581" sldId="283"/>
            <ac:spMk id="7" creationId="{55F672B2-9AE1-26F4-2A78-F1121027ECAD}"/>
          </ac:spMkLst>
        </pc:spChg>
        <pc:spChg chg="mod">
          <ac:chgData name="Dani Rathwell" userId="5bddd778-fade-48a8-b9ca-6c498db8f14e" providerId="ADAL" clId="{4DE72EC2-36B3-0E4B-A12B-A518C38991BD}" dt="2023-08-03T01:40:14.896" v="88" actId="2711"/>
          <ac:spMkLst>
            <pc:docMk/>
            <pc:sldMk cId="3300341581" sldId="283"/>
            <ac:spMk id="10" creationId="{4E6953F9-30CF-E2E3-ABC9-B7BEF1A2FC1A}"/>
          </ac:spMkLst>
        </pc:spChg>
      </pc:sldChg>
      <pc:sldChg chg="modSp mod">
        <pc:chgData name="Dani Rathwell" userId="5bddd778-fade-48a8-b9ca-6c498db8f14e" providerId="ADAL" clId="{4DE72EC2-36B3-0E4B-A12B-A518C38991BD}" dt="2023-08-03T01:40:31.635" v="91" actId="2711"/>
        <pc:sldMkLst>
          <pc:docMk/>
          <pc:sldMk cId="1652387734" sldId="284"/>
        </pc:sldMkLst>
        <pc:spChg chg="mod">
          <ac:chgData name="Dani Rathwell" userId="5bddd778-fade-48a8-b9ca-6c498db8f14e" providerId="ADAL" clId="{4DE72EC2-36B3-0E4B-A12B-A518C38991BD}" dt="2023-08-03T01:40:21.526" v="89" actId="2711"/>
          <ac:spMkLst>
            <pc:docMk/>
            <pc:sldMk cId="1652387734" sldId="284"/>
            <ac:spMk id="2" creationId="{866A6E07-FB21-46B7-7446-9317BB977D8A}"/>
          </ac:spMkLst>
        </pc:spChg>
        <pc:spChg chg="mod">
          <ac:chgData name="Dani Rathwell" userId="5bddd778-fade-48a8-b9ca-6c498db8f14e" providerId="ADAL" clId="{4DE72EC2-36B3-0E4B-A12B-A518C38991BD}" dt="2023-08-03T01:40:25.774" v="90" actId="2711"/>
          <ac:spMkLst>
            <pc:docMk/>
            <pc:sldMk cId="1652387734" sldId="284"/>
            <ac:spMk id="5" creationId="{D815C9DD-4BF5-9490-587E-C8B7A6384B6D}"/>
          </ac:spMkLst>
        </pc:spChg>
        <pc:spChg chg="mod">
          <ac:chgData name="Dani Rathwell" userId="5bddd778-fade-48a8-b9ca-6c498db8f14e" providerId="ADAL" clId="{4DE72EC2-36B3-0E4B-A12B-A518C38991BD}" dt="2023-08-03T01:40:31.635" v="91" actId="2711"/>
          <ac:spMkLst>
            <pc:docMk/>
            <pc:sldMk cId="1652387734" sldId="284"/>
            <ac:spMk id="10" creationId="{546E9656-86CB-1CE9-37C6-63AA717BA794}"/>
          </ac:spMkLst>
        </pc:spChg>
      </pc:sldChg>
    </pc:docChg>
  </pc:docChgLst>
  <pc:docChgLst>
    <pc:chgData name="Tony Calarco" userId="S::acalarco@smho-smso.ca::1930c7cd-f6a3-4e4e-9cde-e3fcd03363f4" providerId="AD" clId="Web-{D3FC30C4-C24A-50CF-532A-810D1ACAE3A0}"/>
    <pc:docChg chg="modSld">
      <pc:chgData name="Tony Calarco" userId="S::acalarco@smho-smso.ca::1930c7cd-f6a3-4e4e-9cde-e3fcd03363f4" providerId="AD" clId="Web-{D3FC30C4-C24A-50CF-532A-810D1ACAE3A0}" dt="2023-07-31T20:16:38.340" v="2" actId="20577"/>
      <pc:docMkLst>
        <pc:docMk/>
      </pc:docMkLst>
      <pc:sldChg chg="modSp">
        <pc:chgData name="Tony Calarco" userId="S::acalarco@smho-smso.ca::1930c7cd-f6a3-4e4e-9cde-e3fcd03363f4" providerId="AD" clId="Web-{D3FC30C4-C24A-50CF-532A-810D1ACAE3A0}" dt="2023-07-31T20:15:01.058" v="1" actId="20577"/>
        <pc:sldMkLst>
          <pc:docMk/>
          <pc:sldMk cId="634672685" sldId="263"/>
        </pc:sldMkLst>
        <pc:spChg chg="mod">
          <ac:chgData name="Tony Calarco" userId="S::acalarco@smho-smso.ca::1930c7cd-f6a3-4e4e-9cde-e3fcd03363f4" providerId="AD" clId="Web-{D3FC30C4-C24A-50CF-532A-810D1ACAE3A0}" dt="2023-07-31T20:15:01.058" v="1" actId="20577"/>
          <ac:spMkLst>
            <pc:docMk/>
            <pc:sldMk cId="634672685" sldId="263"/>
            <ac:spMk id="13" creationId="{8EB38EAE-BDEC-5177-2F37-FA09D73F68DF}"/>
          </ac:spMkLst>
        </pc:spChg>
      </pc:sldChg>
      <pc:sldChg chg="modSp">
        <pc:chgData name="Tony Calarco" userId="S::acalarco@smho-smso.ca::1930c7cd-f6a3-4e4e-9cde-e3fcd03363f4" providerId="AD" clId="Web-{D3FC30C4-C24A-50CF-532A-810D1ACAE3A0}" dt="2023-07-31T20:16:38.340" v="2" actId="20577"/>
        <pc:sldMkLst>
          <pc:docMk/>
          <pc:sldMk cId="2322073094" sldId="265"/>
        </pc:sldMkLst>
        <pc:spChg chg="mod">
          <ac:chgData name="Tony Calarco" userId="S::acalarco@smho-smso.ca::1930c7cd-f6a3-4e4e-9cde-e3fcd03363f4" providerId="AD" clId="Web-{D3FC30C4-C24A-50CF-532A-810D1ACAE3A0}" dt="2023-07-31T20:16:38.340" v="2" actId="20577"/>
          <ac:spMkLst>
            <pc:docMk/>
            <pc:sldMk cId="2322073094" sldId="265"/>
            <ac:spMk id="12" creationId="{0856521A-9F0A-436F-FA27-6A0E489BC1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C96CD-E19F-0F4E-BD15-F72CE7D98A69}" type="datetimeFigureOut">
              <a:rPr lang="en-CA" smtClean="0"/>
              <a:t>2023-08-02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C4970-96A5-3A49-B3D0-FA0A2CFDB527}" type="slidenum">
              <a:rPr lang="en-CA" smtClean="0"/>
              <a:t>‹#›</a:t>
            </a:fld>
            <a:endParaRPr lang="en-CA"/>
          </a:p>
        </p:txBody>
      </p:sp>
    </p:spTree>
    <p:extLst>
      <p:ext uri="{BB962C8B-B14F-4D97-AF65-F5344CB8AC3E}">
        <p14:creationId xmlns:p14="http://schemas.microsoft.com/office/powerpoint/2010/main" val="6697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3</a:t>
            </a:fld>
            <a:endParaRPr lang="en-CA"/>
          </a:p>
        </p:txBody>
      </p:sp>
    </p:spTree>
    <p:extLst>
      <p:ext uri="{BB962C8B-B14F-4D97-AF65-F5344CB8AC3E}">
        <p14:creationId xmlns:p14="http://schemas.microsoft.com/office/powerpoint/2010/main" val="391040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881798"/>
                </a:solidFill>
                <a:effectLst/>
                <a:latin typeface="Raleway" pitchFamily="2" charset="77"/>
              </a:rPr>
              <a:t>Source: </a:t>
            </a:r>
            <a:r>
              <a:rPr lang="en-US" sz="1800" b="0" i="0" u="sng" dirty="0" err="1">
                <a:solidFill>
                  <a:srgbClr val="881798"/>
                </a:solidFill>
                <a:effectLst/>
                <a:latin typeface="Raleway" pitchFamily="2" charset="77"/>
              </a:rPr>
              <a:t>Youthrex</a:t>
            </a:r>
            <a:r>
              <a:rPr lang="en-US" sz="1800" b="0" i="0" u="sng" dirty="0">
                <a:solidFill>
                  <a:srgbClr val="881798"/>
                </a:solidFill>
                <a:effectLst/>
                <a:latin typeface="Raleway" pitchFamily="2" charset="77"/>
              </a:rPr>
              <a:t> - An Indigenous Perspective, Cannabis and Vaping, A Toolkit for Educators</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14</a:t>
            </a:fld>
            <a:endParaRPr lang="en-CA"/>
          </a:p>
        </p:txBody>
      </p:sp>
    </p:spTree>
    <p:extLst>
      <p:ext uri="{BB962C8B-B14F-4D97-AF65-F5344CB8AC3E}">
        <p14:creationId xmlns:p14="http://schemas.microsoft.com/office/powerpoint/2010/main" val="90354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a:t>
            </a:r>
            <a:r>
              <a:rPr lang="en-US" sz="1800" b="0" i="0" u="sng" dirty="0" err="1">
                <a:solidFill>
                  <a:srgbClr val="498205"/>
                </a:solidFill>
                <a:effectLst/>
                <a:latin typeface="Raleway" pitchFamily="2" charset="77"/>
              </a:rPr>
              <a:t>Youthrex</a:t>
            </a:r>
            <a:r>
              <a:rPr lang="en-US" sz="1800" b="0" i="0" u="sng" dirty="0">
                <a:solidFill>
                  <a:srgbClr val="498205"/>
                </a:solidFill>
                <a:effectLst/>
                <a:latin typeface="Raleway" pitchFamily="2" charset="77"/>
              </a:rPr>
              <a:t> – </a:t>
            </a:r>
            <a:r>
              <a:rPr lang="en-US" sz="1800" b="0" i="0" u="sng" dirty="0">
                <a:solidFill>
                  <a:srgbClr val="881798"/>
                </a:solidFill>
                <a:effectLst/>
                <a:latin typeface="Raleway" pitchFamily="2" charset="77"/>
              </a:rPr>
              <a:t>An Indigenous Perspective, </a:t>
            </a:r>
            <a:r>
              <a:rPr lang="en-US" sz="1800" b="0" i="0" u="sng" dirty="0">
                <a:solidFill>
                  <a:srgbClr val="498205"/>
                </a:solidFill>
                <a:effectLst/>
                <a:latin typeface="Raleway" pitchFamily="2" charset="77"/>
              </a:rPr>
              <a:t>Cannabis </a:t>
            </a:r>
            <a:r>
              <a:rPr lang="en-US" sz="1800" b="0" i="0" u="sng" dirty="0">
                <a:solidFill>
                  <a:srgbClr val="881798"/>
                </a:solidFill>
                <a:effectLst/>
                <a:latin typeface="Raleway" pitchFamily="2" charset="77"/>
              </a:rPr>
              <a:t>and Vaping, a Toolkit for </a:t>
            </a:r>
            <a:r>
              <a:rPr lang="en-US" sz="1800" b="0" i="0" u="sng" dirty="0">
                <a:solidFill>
                  <a:srgbClr val="498205"/>
                </a:solidFill>
                <a:effectLst/>
                <a:latin typeface="Raleway" pitchFamily="2" charset="77"/>
              </a:rPr>
              <a:t>Educator</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16</a:t>
            </a:fld>
            <a:endParaRPr lang="en-CA"/>
          </a:p>
        </p:txBody>
      </p:sp>
    </p:spTree>
    <p:extLst>
      <p:ext uri="{BB962C8B-B14F-4D97-AF65-F5344CB8AC3E}">
        <p14:creationId xmlns:p14="http://schemas.microsoft.com/office/powerpoint/2010/main" val="349084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a:t>
            </a:r>
            <a:r>
              <a:rPr lang="en-US" sz="1800" b="0" i="0" u="sng" dirty="0" err="1">
                <a:solidFill>
                  <a:srgbClr val="498205"/>
                </a:solidFill>
                <a:effectLst/>
                <a:latin typeface="Raleway" pitchFamily="2" charset="77"/>
              </a:rPr>
              <a:t>Youthrex</a:t>
            </a:r>
            <a:r>
              <a:rPr lang="en-US" sz="1800" b="0" i="0" u="sng" dirty="0">
                <a:solidFill>
                  <a:srgbClr val="498205"/>
                </a:solidFill>
                <a:effectLst/>
                <a:latin typeface="Raleway" pitchFamily="2" charset="77"/>
              </a:rPr>
              <a:t> – </a:t>
            </a:r>
            <a:r>
              <a:rPr lang="en-US" sz="1800" b="0" i="0" u="sng" dirty="0">
                <a:solidFill>
                  <a:srgbClr val="881798"/>
                </a:solidFill>
                <a:effectLst/>
                <a:latin typeface="Raleway" pitchFamily="2" charset="77"/>
              </a:rPr>
              <a:t>An Indigenous Perspective, </a:t>
            </a:r>
            <a:r>
              <a:rPr lang="en-US" sz="1800" b="0" i="0" u="sng" dirty="0">
                <a:solidFill>
                  <a:srgbClr val="498205"/>
                </a:solidFill>
                <a:effectLst/>
                <a:latin typeface="Raleway" pitchFamily="2" charset="77"/>
              </a:rPr>
              <a:t>Cannabis </a:t>
            </a:r>
            <a:r>
              <a:rPr lang="en-US" sz="1800" b="0" i="0" u="sng" dirty="0">
                <a:solidFill>
                  <a:srgbClr val="881798"/>
                </a:solidFill>
                <a:effectLst/>
                <a:latin typeface="Raleway" pitchFamily="2" charset="77"/>
              </a:rPr>
              <a:t>and Vaping, a Toolkit for </a:t>
            </a:r>
            <a:r>
              <a:rPr lang="en-US" sz="1800" b="0" i="0" u="sng" dirty="0">
                <a:solidFill>
                  <a:srgbClr val="498205"/>
                </a:solidFill>
                <a:effectLst/>
                <a:latin typeface="Raleway" pitchFamily="2" charset="77"/>
              </a:rPr>
              <a:t>Educator</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17</a:t>
            </a:fld>
            <a:endParaRPr lang="en-CA"/>
          </a:p>
        </p:txBody>
      </p:sp>
    </p:spTree>
    <p:extLst>
      <p:ext uri="{BB962C8B-B14F-4D97-AF65-F5344CB8AC3E}">
        <p14:creationId xmlns:p14="http://schemas.microsoft.com/office/powerpoint/2010/main" val="3359011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18</a:t>
            </a:fld>
            <a:endParaRPr lang="en-CA"/>
          </a:p>
        </p:txBody>
      </p:sp>
    </p:spTree>
    <p:extLst>
      <p:ext uri="{BB962C8B-B14F-4D97-AF65-F5344CB8AC3E}">
        <p14:creationId xmlns:p14="http://schemas.microsoft.com/office/powerpoint/2010/main" val="250420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HPE curriculum document: https://</a:t>
            </a:r>
            <a:r>
              <a:rPr lang="en-US" dirty="0" err="1"/>
              <a:t>www.dcp.edu.gov.on.ca</a:t>
            </a:r>
            <a:r>
              <a:rPr lang="en-US" dirty="0"/>
              <a:t>/</a:t>
            </a:r>
            <a:r>
              <a:rPr lang="en-US" dirty="0" err="1"/>
              <a:t>en</a:t>
            </a:r>
            <a:r>
              <a:rPr lang="en-US" dirty="0"/>
              <a:t>/curriculum/elementary-health-and-physical-education</a:t>
            </a:r>
          </a:p>
          <a:p>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19</a:t>
            </a:fld>
            <a:endParaRPr lang="en-CA"/>
          </a:p>
        </p:txBody>
      </p:sp>
    </p:spTree>
    <p:extLst>
      <p:ext uri="{BB962C8B-B14F-4D97-AF65-F5344CB8AC3E}">
        <p14:creationId xmlns:p14="http://schemas.microsoft.com/office/powerpoint/2010/main" val="7683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HPE curriculum document: https://</a:t>
            </a:r>
            <a:r>
              <a:rPr lang="en-US" dirty="0" err="1"/>
              <a:t>www.dcp.edu.gov.on.ca</a:t>
            </a:r>
            <a:r>
              <a:rPr lang="en-US" dirty="0"/>
              <a:t>/</a:t>
            </a:r>
            <a:r>
              <a:rPr lang="en-US" dirty="0" err="1"/>
              <a:t>en</a:t>
            </a:r>
            <a:r>
              <a:rPr lang="en-US" dirty="0"/>
              <a:t>/curriculum/elementary-health-and-physical-education</a:t>
            </a:r>
          </a:p>
          <a:p>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20</a:t>
            </a:fld>
            <a:endParaRPr lang="en-CA"/>
          </a:p>
        </p:txBody>
      </p:sp>
    </p:spTree>
    <p:extLst>
      <p:ext uri="{BB962C8B-B14F-4D97-AF65-F5344CB8AC3E}">
        <p14:creationId xmlns:p14="http://schemas.microsoft.com/office/powerpoint/2010/main" val="72151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a:t>
            </a:r>
            <a:r>
              <a:rPr lang="en-US" sz="1800" b="0" i="0" u="sng" dirty="0">
                <a:solidFill>
                  <a:srgbClr val="881798"/>
                </a:solidFill>
                <a:effectLst/>
                <a:latin typeface="Raleway" pitchFamily="2" charset="77"/>
              </a:rPr>
              <a:t>Canadian Centre on Substance Abuse and the National Eating Disorder Information Centre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22</a:t>
            </a:fld>
            <a:endParaRPr lang="en-CA"/>
          </a:p>
        </p:txBody>
      </p:sp>
    </p:spTree>
    <p:extLst>
      <p:ext uri="{BB962C8B-B14F-4D97-AF65-F5344CB8AC3E}">
        <p14:creationId xmlns:p14="http://schemas.microsoft.com/office/powerpoint/2010/main" val="3084167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a:t>
            </a:r>
            <a:r>
              <a:rPr lang="en-US" sz="1800" b="0" i="0" u="sng" dirty="0">
                <a:solidFill>
                  <a:srgbClr val="881798"/>
                </a:solidFill>
                <a:effectLst/>
                <a:latin typeface="Raleway" pitchFamily="2" charset="77"/>
              </a:rPr>
              <a:t>Canadian Centre on Substance Abuse and the National Eating Disorder Information Centre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23</a:t>
            </a:fld>
            <a:endParaRPr lang="en-CA"/>
          </a:p>
        </p:txBody>
      </p:sp>
    </p:spTree>
    <p:extLst>
      <p:ext uri="{BB962C8B-B14F-4D97-AF65-F5344CB8AC3E}">
        <p14:creationId xmlns:p14="http://schemas.microsoft.com/office/powerpoint/2010/main" val="66808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What is substance use? - Kids Help Phone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25</a:t>
            </a:fld>
            <a:endParaRPr lang="en-CA"/>
          </a:p>
        </p:txBody>
      </p:sp>
    </p:spTree>
    <p:extLst>
      <p:ext uri="{BB962C8B-B14F-4D97-AF65-F5344CB8AC3E}">
        <p14:creationId xmlns:p14="http://schemas.microsoft.com/office/powerpoint/2010/main" val="933353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498205"/>
                </a:solidFill>
                <a:effectLst/>
                <a:latin typeface="Raleway" pitchFamily="2" charset="77"/>
              </a:rPr>
              <a:t>Source: What is substance use? - Kids Help Phone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26</a:t>
            </a:fld>
            <a:endParaRPr lang="en-CA"/>
          </a:p>
        </p:txBody>
      </p:sp>
    </p:spTree>
    <p:extLst>
      <p:ext uri="{BB962C8B-B14F-4D97-AF65-F5344CB8AC3E}">
        <p14:creationId xmlns:p14="http://schemas.microsoft.com/office/powerpoint/2010/main" val="942059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98205"/>
                </a:solidFill>
                <a:effectLst/>
                <a:latin typeface="WordVisi_MSFontService"/>
              </a:rPr>
              <a:t>Source: Cannabis Educators Toolkit</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4</a:t>
            </a:fld>
            <a:endParaRPr lang="en-CA"/>
          </a:p>
        </p:txBody>
      </p:sp>
    </p:spTree>
    <p:extLst>
      <p:ext uri="{BB962C8B-B14F-4D97-AF65-F5344CB8AC3E}">
        <p14:creationId xmlns:p14="http://schemas.microsoft.com/office/powerpoint/2010/main" val="271626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98205"/>
                </a:solidFill>
                <a:effectLst/>
                <a:latin typeface="WordVisi_MSFontService"/>
              </a:rPr>
              <a:t>Source: Cannabis Educators Toolkit</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5</a:t>
            </a:fld>
            <a:endParaRPr lang="en-CA"/>
          </a:p>
        </p:txBody>
      </p:sp>
    </p:spTree>
    <p:extLst>
      <p:ext uri="{BB962C8B-B14F-4D97-AF65-F5344CB8AC3E}">
        <p14:creationId xmlns:p14="http://schemas.microsoft.com/office/powerpoint/2010/main" val="1536756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81798"/>
                </a:solidFill>
                <a:effectLst/>
                <a:latin typeface="WordVisi_MSFontService"/>
              </a:rPr>
              <a:t>Source: What is substance us? Kids Help Phone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7</a:t>
            </a:fld>
            <a:endParaRPr lang="en-CA"/>
          </a:p>
        </p:txBody>
      </p:sp>
    </p:spTree>
    <p:extLst>
      <p:ext uri="{BB962C8B-B14F-4D97-AF65-F5344CB8AC3E}">
        <p14:creationId xmlns:p14="http://schemas.microsoft.com/office/powerpoint/2010/main" val="151735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81798"/>
                </a:solidFill>
                <a:effectLst/>
                <a:latin typeface="WordVisi_MSFontService"/>
              </a:rPr>
              <a:t>Source: What is substance us? Kids Help Phone</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8</a:t>
            </a:fld>
            <a:endParaRPr lang="en-CA"/>
          </a:p>
        </p:txBody>
      </p:sp>
    </p:spTree>
    <p:extLst>
      <p:ext uri="{BB962C8B-B14F-4D97-AF65-F5344CB8AC3E}">
        <p14:creationId xmlns:p14="http://schemas.microsoft.com/office/powerpoint/2010/main" val="180279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81798"/>
                </a:solidFill>
                <a:effectLst/>
                <a:latin typeface="WordVisi_MSFontService"/>
              </a:rPr>
              <a:t>Source: Consider the Consequences of Vaping </a:t>
            </a:r>
            <a:r>
              <a:rPr lang="en-US" b="0" i="0" dirty="0" err="1">
                <a:solidFill>
                  <a:srgbClr val="881798"/>
                </a:solidFill>
                <a:effectLst/>
                <a:latin typeface="WordVisi_MSFontService"/>
              </a:rPr>
              <a:t>Canada.ca</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10</a:t>
            </a:fld>
            <a:endParaRPr lang="en-CA"/>
          </a:p>
        </p:txBody>
      </p:sp>
    </p:spTree>
    <p:extLst>
      <p:ext uri="{BB962C8B-B14F-4D97-AF65-F5344CB8AC3E}">
        <p14:creationId xmlns:p14="http://schemas.microsoft.com/office/powerpoint/2010/main" val="37475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881798"/>
                </a:solidFill>
                <a:effectLst/>
                <a:latin typeface="WordVisi_MSFontService"/>
              </a:rPr>
              <a:t>Source: Consider the Consequences of Vaping </a:t>
            </a:r>
            <a:r>
              <a:rPr lang="en-US" b="0" i="0" dirty="0" err="1">
                <a:solidFill>
                  <a:srgbClr val="881798"/>
                </a:solidFill>
                <a:effectLst/>
                <a:latin typeface="WordVisi_MSFontService"/>
              </a:rPr>
              <a:t>Canada.ca</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11</a:t>
            </a:fld>
            <a:endParaRPr lang="en-CA"/>
          </a:p>
        </p:txBody>
      </p:sp>
    </p:spTree>
    <p:extLst>
      <p:ext uri="{BB962C8B-B14F-4D97-AF65-F5344CB8AC3E}">
        <p14:creationId xmlns:p14="http://schemas.microsoft.com/office/powerpoint/2010/main" val="252855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12</a:t>
            </a:fld>
            <a:endParaRPr lang="en-CA"/>
          </a:p>
        </p:txBody>
      </p:sp>
    </p:spTree>
    <p:extLst>
      <p:ext uri="{BB962C8B-B14F-4D97-AF65-F5344CB8AC3E}">
        <p14:creationId xmlns:p14="http://schemas.microsoft.com/office/powerpoint/2010/main" val="185697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dirty="0">
                <a:solidFill>
                  <a:srgbClr val="881798"/>
                </a:solidFill>
                <a:effectLst/>
                <a:latin typeface="Raleway" pitchFamily="2" charset="77"/>
              </a:rPr>
              <a:t>Source: </a:t>
            </a:r>
            <a:r>
              <a:rPr lang="en-US" sz="1800" b="0" i="0" u="sng" dirty="0" err="1">
                <a:solidFill>
                  <a:srgbClr val="881798"/>
                </a:solidFill>
                <a:effectLst/>
                <a:latin typeface="Raleway" pitchFamily="2" charset="77"/>
              </a:rPr>
              <a:t>Youthrex</a:t>
            </a:r>
            <a:r>
              <a:rPr lang="en-US" sz="1800" b="0" i="0" u="sng" dirty="0">
                <a:solidFill>
                  <a:srgbClr val="881798"/>
                </a:solidFill>
                <a:effectLst/>
                <a:latin typeface="Raleway" pitchFamily="2" charset="77"/>
              </a:rPr>
              <a:t> - An Indigenous Perspective, Cannabis and Vaping, A Toolkit for Educators</a:t>
            </a:r>
            <a:endParaRPr lang="en-US" dirty="0"/>
          </a:p>
        </p:txBody>
      </p:sp>
      <p:sp>
        <p:nvSpPr>
          <p:cNvPr id="4" name="Slide Number Placeholder 3"/>
          <p:cNvSpPr>
            <a:spLocks noGrp="1"/>
          </p:cNvSpPr>
          <p:nvPr>
            <p:ph type="sldNum" sz="quarter" idx="5"/>
          </p:nvPr>
        </p:nvSpPr>
        <p:spPr/>
        <p:txBody>
          <a:bodyPr/>
          <a:lstStyle/>
          <a:p>
            <a:fld id="{99DC4970-96A5-3A49-B3D0-FA0A2CFDB527}" type="slidenum">
              <a:rPr lang="en-CA" smtClean="0"/>
              <a:t>13</a:t>
            </a:fld>
            <a:endParaRPr lang="en-CA"/>
          </a:p>
        </p:txBody>
      </p:sp>
    </p:spTree>
    <p:extLst>
      <p:ext uri="{BB962C8B-B14F-4D97-AF65-F5344CB8AC3E}">
        <p14:creationId xmlns:p14="http://schemas.microsoft.com/office/powerpoint/2010/main" val="1377967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34314" y="2146747"/>
            <a:ext cx="10865708" cy="4707444"/>
          </a:xfrm>
          <a:prstGeom prst="rect">
            <a:avLst/>
          </a:prstGeom>
        </p:spPr>
      </p:pic>
      <p:pic>
        <p:nvPicPr>
          <p:cNvPr id="8" name="Picture 7">
            <a:extLst>
              <a:ext uri="{FF2B5EF4-FFF2-40B4-BE49-F238E27FC236}">
                <a16:creationId xmlns:a16="http://schemas.microsoft.com/office/drawing/2014/main" id="{71D34FD3-2139-7F91-685C-A0BBD8E9B2A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8238" y="-8008"/>
            <a:ext cx="12203312" cy="6847413"/>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Tree>
    <p:extLst>
      <p:ext uri="{BB962C8B-B14F-4D97-AF65-F5344CB8AC3E}">
        <p14:creationId xmlns:p14="http://schemas.microsoft.com/office/powerpoint/2010/main" val="1967549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nswer_Y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0" y="-987834"/>
            <a:ext cx="10785391" cy="709944"/>
          </a:xfrm>
        </p:spPr>
        <p:txBody>
          <a:bodyPr vert="horz" lIns="91440" tIns="45720" rIns="91440" bIns="45720" rtlCol="0" anchor="t">
            <a:noAutofit/>
          </a:bodyPr>
          <a:lstStyle>
            <a:lvl1pPr>
              <a:defRPr lang="en-CA" sz="2500" dirty="0">
                <a:latin typeface="Inter SemiBold" panose="02000503000000020004"/>
              </a:defRPr>
            </a:lvl1pPr>
          </a:lstStyle>
          <a:p>
            <a:pPr marL="0" lvl="0">
              <a:lnSpc>
                <a:spcPct val="108000"/>
              </a:lnSpc>
            </a:pPr>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09" y="416559"/>
            <a:ext cx="7513556" cy="1120775"/>
          </a:xfrm>
        </p:spPr>
        <p:txBody>
          <a:bodyPr vert="horz" lIns="91440" tIns="45720" rIns="91440" bIns="45720" rtlCol="0" anchor="ctr" anchorCtr="0">
            <a:normAutofit/>
          </a:bodyPr>
          <a:lstStyle>
            <a:lvl1pPr>
              <a:defRPr lang="en-US" sz="4000" b="1" dirty="0">
                <a:solidFill>
                  <a:srgbClr val="7030A0"/>
                </a:solidFill>
              </a:defRPr>
            </a:lvl1pPr>
            <a:lvl2pPr>
              <a:defRPr lang="en-US" dirty="0">
                <a:solidFill>
                  <a:srgbClr val="7030A0"/>
                </a:solidFill>
              </a:defRPr>
            </a:lvl2pPr>
            <a:lvl3pPr>
              <a:defRPr lang="en-US" dirty="0">
                <a:solidFill>
                  <a:srgbClr val="7030A0"/>
                </a:solidFill>
              </a:defRPr>
            </a:lvl3pPr>
            <a:lvl4pPr>
              <a:defRPr lang="en-US" dirty="0">
                <a:solidFill>
                  <a:srgbClr val="7030A0"/>
                </a:solidFill>
              </a:defRPr>
            </a:lvl4pPr>
            <a:lvl5pPr>
              <a:defRPr lang="en-CA" dirty="0">
                <a:solidFill>
                  <a:srgbClr val="7030A0"/>
                </a:solidFill>
              </a:defRPr>
            </a:lvl5pPr>
          </a:lstStyle>
          <a:p>
            <a:pPr marL="0" lvl="0" indent="0">
              <a:lnSpc>
                <a:spcPct val="108000"/>
              </a:lnSpc>
              <a:spcBef>
                <a:spcPts val="0"/>
              </a:spcBef>
              <a:buNone/>
            </a:pPr>
            <a:r>
              <a:rPr lang="en-US"/>
              <a:t>Click to edit Master text styles</a:t>
            </a:r>
          </a:p>
          <a:p>
            <a:pPr lvl="1">
              <a:lnSpc>
                <a:spcPct val="108000"/>
              </a:lnSpc>
              <a:spcBef>
                <a:spcPts val="0"/>
              </a:spcBef>
            </a:pPr>
            <a:r>
              <a:rPr lang="en-US"/>
              <a:t>Second level</a:t>
            </a:r>
          </a:p>
          <a:p>
            <a:pPr lvl="2">
              <a:lnSpc>
                <a:spcPct val="108000"/>
              </a:lnSpc>
              <a:spcBef>
                <a:spcPts val="0"/>
              </a:spcBef>
            </a:pPr>
            <a:r>
              <a:rPr lang="en-US"/>
              <a:t>Third level</a:t>
            </a:r>
          </a:p>
          <a:p>
            <a:pPr lvl="3">
              <a:lnSpc>
                <a:spcPct val="108000"/>
              </a:lnSpc>
              <a:spcBef>
                <a:spcPts val="0"/>
              </a:spcBef>
            </a:pPr>
            <a:r>
              <a:rPr lang="en-US"/>
              <a:t>Fourth level</a:t>
            </a:r>
          </a:p>
          <a:p>
            <a:pPr lvl="4">
              <a:lnSpc>
                <a:spcPct val="108000"/>
              </a:lnSpc>
              <a:spcBef>
                <a:spcPts val="0"/>
              </a:spcBef>
            </a:pPr>
            <a:r>
              <a:rPr lang="en-US"/>
              <a:t>Fifth level</a:t>
            </a:r>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
        <p:nvSpPr>
          <p:cNvPr id="4" name="Content Placeholder 2">
            <a:extLst>
              <a:ext uri="{FF2B5EF4-FFF2-40B4-BE49-F238E27FC236}">
                <a16:creationId xmlns:a16="http://schemas.microsoft.com/office/drawing/2014/main" id="{16A18B76-C53C-79A2-6E35-CABFE73676DB}"/>
              </a:ext>
            </a:extLst>
          </p:cNvPr>
          <p:cNvSpPr>
            <a:spLocks noGrp="1"/>
          </p:cNvSpPr>
          <p:nvPr>
            <p:ph idx="10"/>
          </p:nvPr>
        </p:nvSpPr>
        <p:spPr>
          <a:xfrm>
            <a:off x="8165465" y="937170"/>
            <a:ext cx="2880018" cy="1200329"/>
          </a:xfrm>
          <a:prstGeom prst="roundRect">
            <a:avLst/>
          </a:prstGeom>
          <a:solidFill>
            <a:schemeClr val="bg1"/>
          </a:solidFill>
          <a:ln w="76200" cap="flat" cmpd="sng" algn="ctr">
            <a:solidFill>
              <a:srgbClr val="00B0F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7000" dirty="0">
                <a:ln w="0"/>
                <a:solidFill>
                  <a:schemeClr val="tx1"/>
                </a:solidFill>
                <a:effectLst>
                  <a:outerShdw blurRad="38100" dist="19050" dir="2700000" algn="tl" rotWithShape="0">
                    <a:schemeClr val="dk1">
                      <a:alpha val="40000"/>
                    </a:schemeClr>
                  </a:outerShdw>
                </a:effectLst>
                <a:latin typeface="Inter SemiBold"/>
                <a:ea typeface="Calibri"/>
                <a:cs typeface="Calibri"/>
              </a:defRPr>
            </a:lvl1pPr>
            <a:lvl2pPr marL="457189" indent="0" algn="ctr">
              <a:buNone/>
              <a:defRPr lang="en-US" sz="1800" dirty="0">
                <a:solidFill>
                  <a:schemeClr val="tx1"/>
                </a:solidFill>
                <a:latin typeface="Inter SemiBold"/>
                <a:ea typeface="+mn-ea"/>
              </a:defRPr>
            </a:lvl2pPr>
            <a:lvl3pPr marL="914377" indent="0" algn="ctr">
              <a:buNone/>
              <a:defRPr lang="en-US" sz="1800" dirty="0">
                <a:solidFill>
                  <a:schemeClr val="tx1"/>
                </a:solidFill>
                <a:latin typeface="Inter SemiBold"/>
                <a:ea typeface="+mn-ea"/>
              </a:defRPr>
            </a:lvl3pPr>
            <a:lvl4pPr marL="1371566" indent="0" algn="ctr">
              <a:buNone/>
              <a:defRPr lang="en-US" sz="1800" dirty="0">
                <a:solidFill>
                  <a:schemeClr val="tx1"/>
                </a:solidFill>
                <a:latin typeface="Inter SemiBold"/>
                <a:ea typeface="+mn-ea"/>
              </a:defRPr>
            </a:lvl4pPr>
            <a:lvl5pPr marL="1828755" indent="0" algn="ctr">
              <a:buNone/>
              <a:defRPr lang="en-CA" sz="1800" dirty="0">
                <a:solidFill>
                  <a:schemeClr val="tx1"/>
                </a:solidFill>
                <a:latin typeface="Inter SemiBold"/>
                <a:ea typeface="+mn-ea"/>
              </a:defRPr>
            </a:lvl5pPr>
          </a:lstStyle>
          <a:p>
            <a:pPr marL="228594" lvl="0" indent="-228594" algn="ctr"/>
            <a:r>
              <a:rPr lang="en-US"/>
              <a:t>Click to edit Master text styles</a:t>
            </a:r>
          </a:p>
        </p:txBody>
      </p:sp>
      <p:sp>
        <p:nvSpPr>
          <p:cNvPr id="7" name="Content Placeholder 2">
            <a:extLst>
              <a:ext uri="{FF2B5EF4-FFF2-40B4-BE49-F238E27FC236}">
                <a16:creationId xmlns:a16="http://schemas.microsoft.com/office/drawing/2014/main" id="{37A94079-AAAA-250C-6636-E230C7E2E77B}"/>
              </a:ext>
            </a:extLst>
          </p:cNvPr>
          <p:cNvSpPr>
            <a:spLocks noGrp="1"/>
          </p:cNvSpPr>
          <p:nvPr>
            <p:ph idx="11"/>
          </p:nvPr>
        </p:nvSpPr>
        <p:spPr>
          <a:xfrm>
            <a:off x="651909" y="2099805"/>
            <a:ext cx="10785390" cy="2999437"/>
          </a:xfrm>
        </p:spPr>
        <p:txBody>
          <a:bodyPr vert="horz" lIns="91440" tIns="45720" rIns="91440" bIns="45720" rtlCol="0">
            <a:normAutofit fontScale="92500" lnSpcReduction="20000"/>
          </a:bodyPr>
          <a:lstStyle>
            <a:lvl1pPr>
              <a:defRPr lang="en-US" b="1" dirty="0">
                <a:solidFill>
                  <a:srgbClr val="7030A0"/>
                </a:solidFill>
              </a:defRPr>
            </a:lvl1pPr>
            <a:lvl2pPr>
              <a:defRPr lang="en-US" dirty="0">
                <a:solidFill>
                  <a:srgbClr val="7030A0"/>
                </a:solidFill>
              </a:defRPr>
            </a:lvl2pPr>
            <a:lvl3pPr>
              <a:defRPr lang="en-US" dirty="0">
                <a:solidFill>
                  <a:srgbClr val="7030A0"/>
                </a:solidFill>
              </a:defRPr>
            </a:lvl3pPr>
            <a:lvl4pPr>
              <a:defRPr lang="en-US" dirty="0">
                <a:solidFill>
                  <a:srgbClr val="7030A0"/>
                </a:solidFill>
              </a:defRPr>
            </a:lvl4pPr>
            <a:lvl5pPr>
              <a:defRPr lang="en-CA" dirty="0">
                <a:solidFill>
                  <a:srgbClr val="7030A0"/>
                </a:solidFill>
              </a:defRPr>
            </a:lvl5pPr>
          </a:lstStyle>
          <a:p>
            <a:pPr marL="0" lvl="0" indent="0" fontAlgn="base">
              <a:lnSpc>
                <a:spcPct val="128000"/>
              </a:lnSpc>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 Placeholder 9">
            <a:extLst>
              <a:ext uri="{FF2B5EF4-FFF2-40B4-BE49-F238E27FC236}">
                <a16:creationId xmlns:a16="http://schemas.microsoft.com/office/drawing/2014/main" id="{F2AA629D-CE07-B252-C109-B8935DCB7F50}"/>
              </a:ext>
            </a:extLst>
          </p:cNvPr>
          <p:cNvSpPr>
            <a:spLocks noGrp="1"/>
          </p:cNvSpPr>
          <p:nvPr>
            <p:ph type="body" sz="quarter" idx="12"/>
          </p:nvPr>
        </p:nvSpPr>
        <p:spPr>
          <a:xfrm>
            <a:off x="9898966" y="4955858"/>
            <a:ext cx="2293034" cy="1192805"/>
          </a:xfrm>
          <a:prstGeom prst="stripedRightArrow">
            <a:avLst>
              <a:gd name="adj1" fmla="val 63628"/>
              <a:gd name="adj2" fmla="val 50000"/>
            </a:avLst>
          </a:prstGeom>
          <a:solidFill>
            <a:srgbClr val="7030A0"/>
          </a:solidFill>
        </p:spPr>
        <p:txBody>
          <a:bodyPr>
            <a:noAutofit/>
          </a:bodyPr>
          <a:lstStyle>
            <a:lvl1pPr marL="0" indent="0" algn="ctr">
              <a:lnSpc>
                <a:spcPct val="100000"/>
              </a:lnSpc>
              <a:buNone/>
              <a:defRPr sz="4000" b="1">
                <a:solidFill>
                  <a:schemeClr val="bg1"/>
                </a:solidFill>
                <a:latin typeface="Inter ExtraBold" panose="02000503000000020004"/>
              </a:defRPr>
            </a:lvl1pPr>
            <a:lvl2pPr marL="457189" indent="0" algn="ctr">
              <a:lnSpc>
                <a:spcPct val="100000"/>
              </a:lnSpc>
              <a:buNone/>
              <a:defRPr sz="800" b="1">
                <a:solidFill>
                  <a:schemeClr val="bg1"/>
                </a:solidFill>
                <a:latin typeface="Inter ExtraBold" panose="02000503000000020004"/>
              </a:defRPr>
            </a:lvl2pPr>
            <a:lvl3pPr marL="914377" indent="0" algn="ctr">
              <a:lnSpc>
                <a:spcPct val="100000"/>
              </a:lnSpc>
              <a:buNone/>
              <a:defRPr sz="800" b="1">
                <a:solidFill>
                  <a:schemeClr val="bg1"/>
                </a:solidFill>
                <a:latin typeface="Inter ExtraBold" panose="02000503000000020004"/>
              </a:defRPr>
            </a:lvl3pPr>
            <a:lvl4pPr marL="1371566" indent="0" algn="ctr">
              <a:lnSpc>
                <a:spcPct val="100000"/>
              </a:lnSpc>
              <a:buNone/>
              <a:defRPr sz="800" b="1">
                <a:solidFill>
                  <a:schemeClr val="bg1"/>
                </a:solidFill>
                <a:latin typeface="Inter ExtraBold" panose="02000503000000020004"/>
              </a:defRPr>
            </a:lvl4pPr>
            <a:lvl5pPr marL="1828755" indent="0" algn="ctr">
              <a:lnSpc>
                <a:spcPct val="100000"/>
              </a:lnSpc>
              <a:buNone/>
              <a:defRPr sz="800" b="1">
                <a:solidFill>
                  <a:schemeClr val="bg1"/>
                </a:solidFill>
                <a:latin typeface="Inter ExtraBold" panose="02000503000000020004"/>
              </a:defRPr>
            </a:lvl5pPr>
          </a:lstStyle>
          <a:p>
            <a:pPr lvl="0"/>
            <a:r>
              <a:rPr lang="en-US" dirty="0"/>
              <a:t>Click to edit Master text styles</a:t>
            </a:r>
          </a:p>
        </p:txBody>
      </p:sp>
    </p:spTree>
    <p:extLst>
      <p:ext uri="{BB962C8B-B14F-4D97-AF65-F5344CB8AC3E}">
        <p14:creationId xmlns:p14="http://schemas.microsoft.com/office/powerpoint/2010/main" val="381195726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nswer_N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0" y="-846310"/>
            <a:ext cx="10785391" cy="709944"/>
          </a:xfrm>
        </p:spPr>
        <p:txBody>
          <a:bodyPr vert="horz" lIns="91440" tIns="45720" rIns="91440" bIns="45720" rtlCol="0" anchor="t">
            <a:noAutofit/>
          </a:bodyPr>
          <a:lstStyle>
            <a:lvl1pPr>
              <a:defRPr lang="en-CA" sz="2500" dirty="0">
                <a:latin typeface="Inter SemiBold" panose="02000503000000020004"/>
              </a:defRPr>
            </a:lvl1pPr>
          </a:lstStyle>
          <a:p>
            <a:pPr marL="0" lvl="0">
              <a:lnSpc>
                <a:spcPct val="108000"/>
              </a:lnSpc>
            </a:pPr>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09" y="463318"/>
            <a:ext cx="7513556" cy="1073538"/>
          </a:xfrm>
        </p:spPr>
        <p:txBody>
          <a:bodyPr vert="horz" lIns="91440" tIns="45720" rIns="91440" bIns="45720" rtlCol="0" anchor="ctr" anchorCtr="0">
            <a:normAutofit/>
          </a:bodyPr>
          <a:lstStyle>
            <a:lvl1pPr>
              <a:lnSpc>
                <a:spcPct val="108000"/>
              </a:lnSpc>
              <a:spcBef>
                <a:spcPts val="0"/>
              </a:spcBef>
              <a:defRPr lang="en-US" sz="4000" b="1" dirty="0">
                <a:solidFill>
                  <a:srgbClr val="7030A0"/>
                </a:solidFill>
              </a:defRPr>
            </a:lvl1pPr>
            <a:lvl2pPr>
              <a:lnSpc>
                <a:spcPct val="108000"/>
              </a:lnSpc>
              <a:spcBef>
                <a:spcPts val="0"/>
              </a:spcBef>
              <a:defRPr lang="en-US" dirty="0">
                <a:solidFill>
                  <a:srgbClr val="7030A0"/>
                </a:solidFill>
              </a:defRPr>
            </a:lvl2pPr>
            <a:lvl3pPr>
              <a:lnSpc>
                <a:spcPct val="108000"/>
              </a:lnSpc>
              <a:spcBef>
                <a:spcPts val="0"/>
              </a:spcBef>
              <a:defRPr lang="en-US" dirty="0">
                <a:solidFill>
                  <a:srgbClr val="7030A0"/>
                </a:solidFill>
              </a:defRPr>
            </a:lvl3pPr>
            <a:lvl4pPr>
              <a:lnSpc>
                <a:spcPct val="108000"/>
              </a:lnSpc>
              <a:spcBef>
                <a:spcPts val="0"/>
              </a:spcBef>
              <a:defRPr lang="en-US" dirty="0">
                <a:solidFill>
                  <a:srgbClr val="7030A0"/>
                </a:solidFill>
              </a:defRPr>
            </a:lvl4pPr>
            <a:lvl5pPr>
              <a:lnSpc>
                <a:spcPct val="108000"/>
              </a:lnSpc>
              <a:spcBef>
                <a:spcPts val="0"/>
              </a:spcBef>
              <a:defRPr lang="en-CA" dirty="0">
                <a:solidFill>
                  <a:srgbClr val="7030A0"/>
                </a:solidFill>
              </a:defRPr>
            </a:lvl5pPr>
          </a:lstStyle>
          <a:p>
            <a:pPr marL="0" lvl="0" indent="0">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
        <p:nvSpPr>
          <p:cNvPr id="4" name="Content Placeholder 2">
            <a:extLst>
              <a:ext uri="{FF2B5EF4-FFF2-40B4-BE49-F238E27FC236}">
                <a16:creationId xmlns:a16="http://schemas.microsoft.com/office/drawing/2014/main" id="{16A18B76-C53C-79A2-6E35-CABFE73676DB}"/>
              </a:ext>
            </a:extLst>
          </p:cNvPr>
          <p:cNvSpPr>
            <a:spLocks noGrp="1"/>
          </p:cNvSpPr>
          <p:nvPr>
            <p:ph idx="10"/>
          </p:nvPr>
        </p:nvSpPr>
        <p:spPr>
          <a:xfrm>
            <a:off x="8165465" y="936691"/>
            <a:ext cx="2880018" cy="1200329"/>
          </a:xfrm>
          <a:prstGeom prst="roundRect">
            <a:avLst/>
          </a:prstGeom>
          <a:solidFill>
            <a:schemeClr val="bg1"/>
          </a:solidFill>
          <a:ln w="76200" cap="flat" cmpd="sng" algn="ctr">
            <a:solidFill>
              <a:srgbClr val="ED037D"/>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7000" dirty="0">
                <a:ln w="0"/>
                <a:solidFill>
                  <a:schemeClr val="tx1"/>
                </a:solidFill>
                <a:effectLst>
                  <a:outerShdw blurRad="38100" dist="19050" dir="2700000" algn="tl" rotWithShape="0">
                    <a:schemeClr val="dk1">
                      <a:alpha val="40000"/>
                    </a:schemeClr>
                  </a:outerShdw>
                </a:effectLst>
                <a:latin typeface="Inter SemiBold"/>
                <a:ea typeface="Calibri"/>
                <a:cs typeface="Calibri"/>
              </a:defRPr>
            </a:lvl1pPr>
            <a:lvl2pPr marL="457189" indent="0" algn="ctr">
              <a:buNone/>
              <a:defRPr lang="en-US" dirty="0">
                <a:solidFill>
                  <a:schemeClr val="tx1"/>
                </a:solidFill>
                <a:latin typeface="Inter SemiBold"/>
                <a:ea typeface="+mn-ea"/>
              </a:defRPr>
            </a:lvl2pPr>
            <a:lvl3pPr marL="914377" indent="0" algn="ctr">
              <a:buNone/>
              <a:defRPr lang="en-US" dirty="0">
                <a:solidFill>
                  <a:schemeClr val="tx1"/>
                </a:solidFill>
                <a:latin typeface="Inter SemiBold"/>
                <a:ea typeface="+mn-ea"/>
              </a:defRPr>
            </a:lvl3pPr>
            <a:lvl4pPr marL="1371566" indent="0" algn="ctr">
              <a:buNone/>
              <a:defRPr lang="en-US" dirty="0">
                <a:solidFill>
                  <a:schemeClr val="tx1"/>
                </a:solidFill>
                <a:latin typeface="Inter SemiBold"/>
                <a:ea typeface="+mn-ea"/>
              </a:defRPr>
            </a:lvl4pPr>
            <a:lvl5pPr marL="1828755" indent="0" algn="ctr">
              <a:buNone/>
              <a:defRPr lang="en-CA" dirty="0">
                <a:solidFill>
                  <a:schemeClr val="tx1"/>
                </a:solidFill>
                <a:latin typeface="Inter SemiBold"/>
                <a:ea typeface="+mn-ea"/>
              </a:defRPr>
            </a:lvl5pPr>
          </a:lstStyle>
          <a:p>
            <a:pPr marL="228594" lvl="0" indent="-228594" algn="ctr"/>
            <a:r>
              <a:rPr lang="en-US"/>
              <a:t>Click to edit Master text styles</a:t>
            </a:r>
          </a:p>
        </p:txBody>
      </p:sp>
      <p:sp>
        <p:nvSpPr>
          <p:cNvPr id="7" name="Content Placeholder 2">
            <a:extLst>
              <a:ext uri="{FF2B5EF4-FFF2-40B4-BE49-F238E27FC236}">
                <a16:creationId xmlns:a16="http://schemas.microsoft.com/office/drawing/2014/main" id="{37A94079-AAAA-250C-6636-E230C7E2E77B}"/>
              </a:ext>
            </a:extLst>
          </p:cNvPr>
          <p:cNvSpPr>
            <a:spLocks noGrp="1"/>
          </p:cNvSpPr>
          <p:nvPr>
            <p:ph idx="11"/>
          </p:nvPr>
        </p:nvSpPr>
        <p:spPr>
          <a:xfrm>
            <a:off x="651909" y="2137020"/>
            <a:ext cx="10785390" cy="2999437"/>
          </a:xfrm>
        </p:spPr>
        <p:txBody>
          <a:bodyPr vert="horz" lIns="91440" tIns="45720" rIns="91440" bIns="45720" rtlCol="0">
            <a:normAutofit fontScale="92500" lnSpcReduction="20000"/>
          </a:bodyPr>
          <a:lstStyle>
            <a:lvl1pPr>
              <a:defRPr lang="en-US" b="1" dirty="0">
                <a:solidFill>
                  <a:srgbClr val="7030A0"/>
                </a:solidFill>
              </a:defRPr>
            </a:lvl1pPr>
            <a:lvl2pPr>
              <a:defRPr lang="en-US" dirty="0">
                <a:solidFill>
                  <a:srgbClr val="7030A0"/>
                </a:solidFill>
              </a:defRPr>
            </a:lvl2pPr>
            <a:lvl3pPr>
              <a:defRPr lang="en-US" dirty="0">
                <a:solidFill>
                  <a:srgbClr val="7030A0"/>
                </a:solidFill>
              </a:defRPr>
            </a:lvl3pPr>
            <a:lvl4pPr>
              <a:defRPr lang="en-US" dirty="0">
                <a:solidFill>
                  <a:srgbClr val="7030A0"/>
                </a:solidFill>
              </a:defRPr>
            </a:lvl4pPr>
            <a:lvl5pPr>
              <a:defRPr lang="en-CA" dirty="0">
                <a:solidFill>
                  <a:srgbClr val="7030A0"/>
                </a:solidFill>
              </a:defRPr>
            </a:lvl5pPr>
          </a:lstStyle>
          <a:p>
            <a:pPr marL="0" lvl="0" indent="0" fontAlgn="base">
              <a:lnSpc>
                <a:spcPct val="128000"/>
              </a:lnSpc>
              <a:buNone/>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 Placeholder 9">
            <a:extLst>
              <a:ext uri="{FF2B5EF4-FFF2-40B4-BE49-F238E27FC236}">
                <a16:creationId xmlns:a16="http://schemas.microsoft.com/office/drawing/2014/main" id="{F2AA629D-CE07-B252-C109-B8935DCB7F50}"/>
              </a:ext>
            </a:extLst>
          </p:cNvPr>
          <p:cNvSpPr>
            <a:spLocks noGrp="1"/>
          </p:cNvSpPr>
          <p:nvPr>
            <p:ph type="body" sz="quarter" idx="12"/>
          </p:nvPr>
        </p:nvSpPr>
        <p:spPr>
          <a:xfrm>
            <a:off x="9898966" y="4966018"/>
            <a:ext cx="2293034" cy="1192805"/>
          </a:xfrm>
          <a:prstGeom prst="stripedRightArrow">
            <a:avLst>
              <a:gd name="adj1" fmla="val 61925"/>
              <a:gd name="adj2" fmla="val 50000"/>
            </a:avLst>
          </a:prstGeom>
          <a:solidFill>
            <a:srgbClr val="7030A0"/>
          </a:solidFill>
        </p:spPr>
        <p:txBody>
          <a:bodyPr>
            <a:noAutofit/>
          </a:bodyPr>
          <a:lstStyle>
            <a:lvl1pPr marL="0" indent="0" algn="ctr">
              <a:lnSpc>
                <a:spcPct val="100000"/>
              </a:lnSpc>
              <a:buNone/>
              <a:defRPr sz="4000" b="1">
                <a:solidFill>
                  <a:schemeClr val="bg1"/>
                </a:solidFill>
                <a:latin typeface="Inter ExtraBold" panose="02000503000000020004"/>
              </a:defRPr>
            </a:lvl1pPr>
            <a:lvl2pPr marL="457189" indent="0" algn="ctr">
              <a:lnSpc>
                <a:spcPct val="100000"/>
              </a:lnSpc>
              <a:buNone/>
              <a:defRPr sz="800" b="1">
                <a:solidFill>
                  <a:schemeClr val="bg1"/>
                </a:solidFill>
                <a:latin typeface="Inter ExtraBold" panose="02000503000000020004"/>
              </a:defRPr>
            </a:lvl2pPr>
            <a:lvl3pPr marL="914377" indent="0" algn="ctr">
              <a:lnSpc>
                <a:spcPct val="100000"/>
              </a:lnSpc>
              <a:buNone/>
              <a:defRPr sz="800" b="1">
                <a:solidFill>
                  <a:schemeClr val="bg1"/>
                </a:solidFill>
                <a:latin typeface="Inter ExtraBold" panose="02000503000000020004"/>
              </a:defRPr>
            </a:lvl3pPr>
            <a:lvl4pPr marL="1371566" indent="0" algn="ctr">
              <a:lnSpc>
                <a:spcPct val="100000"/>
              </a:lnSpc>
              <a:buNone/>
              <a:defRPr sz="800" b="1">
                <a:solidFill>
                  <a:schemeClr val="bg1"/>
                </a:solidFill>
                <a:latin typeface="Inter ExtraBold" panose="02000503000000020004"/>
              </a:defRPr>
            </a:lvl4pPr>
            <a:lvl5pPr marL="1828755" indent="0" algn="ctr">
              <a:lnSpc>
                <a:spcPct val="100000"/>
              </a:lnSpc>
              <a:buNone/>
              <a:defRPr sz="800" b="1">
                <a:solidFill>
                  <a:schemeClr val="bg1"/>
                </a:solidFill>
                <a:latin typeface="Inter ExtraBold" panose="02000503000000020004"/>
              </a:defRPr>
            </a:lvl5pPr>
          </a:lstStyle>
          <a:p>
            <a:pPr lvl="0"/>
            <a:r>
              <a:rPr lang="en-US" dirty="0"/>
              <a:t>Click to edit Master text styles</a:t>
            </a:r>
          </a:p>
        </p:txBody>
      </p:sp>
    </p:spTree>
    <p:extLst>
      <p:ext uri="{BB962C8B-B14F-4D97-AF65-F5344CB8AC3E}">
        <p14:creationId xmlns:p14="http://schemas.microsoft.com/office/powerpoint/2010/main" val="319918881"/>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3067350"/>
            <a:ext cx="10785391" cy="675975"/>
          </a:xfrm>
        </p:spPr>
        <p:txBody>
          <a:bodyPr>
            <a:normAutofit/>
          </a:bodyPr>
          <a:lstStyle>
            <a:lvl1pPr>
              <a:defRPr sz="4400"/>
            </a:lvl1pPr>
          </a:lstStyle>
          <a:p>
            <a:r>
              <a:rPr lang="en-US"/>
              <a:t>Click to edit Master title style</a:t>
            </a:r>
            <a:endParaRPr lang="en-CA"/>
          </a:p>
        </p:txBody>
      </p:sp>
    </p:spTree>
    <p:extLst>
      <p:ext uri="{BB962C8B-B14F-4D97-AF65-F5344CB8AC3E}">
        <p14:creationId xmlns:p14="http://schemas.microsoft.com/office/powerpoint/2010/main" val="2500019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pic>
        <p:nvPicPr>
          <p:cNvPr id="3" name="Picture 2">
            <a:extLst>
              <a:ext uri="{FF2B5EF4-FFF2-40B4-BE49-F238E27FC236}">
                <a16:creationId xmlns:a16="http://schemas.microsoft.com/office/drawing/2014/main" id="{A9C9390C-9388-7A2E-C329-96746EC756F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34314" y="2150689"/>
            <a:ext cx="10865708" cy="4699560"/>
          </a:xfrm>
          <a:prstGeom prst="rect">
            <a:avLst/>
          </a:prstGeom>
        </p:spPr>
      </p:pic>
      <p:pic>
        <p:nvPicPr>
          <p:cNvPr id="8" name="Picture 7">
            <a:extLst>
              <a:ext uri="{FF2B5EF4-FFF2-40B4-BE49-F238E27FC236}">
                <a16:creationId xmlns:a16="http://schemas.microsoft.com/office/drawing/2014/main" id="{71D34FD3-2139-7F91-685C-A0BBD8E9B2A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10587"/>
            <a:ext cx="12203312" cy="6847413"/>
          </a:xfrm>
          <a:prstGeom prst="rect">
            <a:avLst/>
          </a:prstGeom>
        </p:spPr>
      </p:pic>
      <p:pic>
        <p:nvPicPr>
          <p:cNvPr id="4" name="Picture 3">
            <a:extLst>
              <a:ext uri="{FF2B5EF4-FFF2-40B4-BE49-F238E27FC236}">
                <a16:creationId xmlns:a16="http://schemas.microsoft.com/office/drawing/2014/main" id="{FC0E9D33-BA1C-470F-6D7B-FA25B891CC1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602855" y="2169126"/>
            <a:ext cx="5109882" cy="4692749"/>
          </a:xfrm>
          <a:prstGeom prst="rect">
            <a:avLst/>
          </a:prstGeom>
        </p:spPr>
      </p:pic>
    </p:spTree>
    <p:extLst>
      <p:ext uri="{BB962C8B-B14F-4D97-AF65-F5344CB8AC3E}">
        <p14:creationId xmlns:p14="http://schemas.microsoft.com/office/powerpoint/2010/main" val="3493003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Tree>
    <p:extLst>
      <p:ext uri="{BB962C8B-B14F-4D97-AF65-F5344CB8AC3E}">
        <p14:creationId xmlns:p14="http://schemas.microsoft.com/office/powerpoint/2010/main" val="221800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174" y="-41564"/>
            <a:ext cx="12237323" cy="6858000"/>
          </a:xfrm>
          <a:prstGeom prst="rect">
            <a:avLst/>
          </a:prstGeom>
        </p:spPr>
      </p:pic>
      <p:sp>
        <p:nvSpPr>
          <p:cNvPr id="3" name="Text Placeholder 2">
            <a:extLst>
              <a:ext uri="{FF2B5EF4-FFF2-40B4-BE49-F238E27FC236}">
                <a16:creationId xmlns:a16="http://schemas.microsoft.com/office/drawing/2014/main" id="{AB30C308-177C-AF59-859C-8FD4F5135B6C}"/>
              </a:ext>
            </a:extLst>
          </p:cNvPr>
          <p:cNvSpPr>
            <a:spLocks noGrp="1"/>
          </p:cNvSpPr>
          <p:nvPr>
            <p:ph type="body" sz="quarter" idx="13"/>
          </p:nvPr>
        </p:nvSpPr>
        <p:spPr>
          <a:xfrm>
            <a:off x="1533525" y="1419225"/>
            <a:ext cx="9229725" cy="4000500"/>
          </a:xfrm>
        </p:spPr>
        <p:txBody>
          <a:bodyPr>
            <a:normAutofit/>
          </a:bodyPr>
          <a:lstStyle>
            <a:lvl1pPr marL="0" indent="0" algn="ctr">
              <a:buNone/>
              <a:defRPr sz="3600" b="1">
                <a:solidFill>
                  <a:schemeClr val="bg1"/>
                </a:solidFill>
                <a:latin typeface="Inter SemiBold"/>
              </a:defRPr>
            </a:lvl1pPr>
            <a:lvl2pPr marL="457189" indent="0" algn="ctr">
              <a:buNone/>
              <a:defRPr sz="3200" b="1">
                <a:solidFill>
                  <a:schemeClr val="bg1"/>
                </a:solidFill>
                <a:latin typeface="Inter SemiBold"/>
              </a:defRPr>
            </a:lvl2pPr>
            <a:lvl3pPr marL="914377" indent="0" algn="ctr">
              <a:buNone/>
              <a:defRPr sz="2800" b="1">
                <a:solidFill>
                  <a:schemeClr val="bg1"/>
                </a:solidFill>
                <a:latin typeface="Inter SemiBold"/>
              </a:defRPr>
            </a:lvl3pPr>
            <a:lvl4pPr marL="1371566" indent="0" algn="ctr">
              <a:buNone/>
              <a:defRPr sz="2400" b="1">
                <a:solidFill>
                  <a:schemeClr val="bg1"/>
                </a:solidFill>
                <a:latin typeface="Inter SemiBold"/>
              </a:defRPr>
            </a:lvl4pPr>
            <a:lvl5pPr marL="1828755" indent="0" algn="ctr">
              <a:buNone/>
              <a:defRPr sz="2400" b="1">
                <a:solidFill>
                  <a:schemeClr val="bg1"/>
                </a:solidFill>
                <a:latin typeface="Inter Semi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descr="Symbol of the Government of Ontario ">
            <a:extLst>
              <a:ext uri="{FF2B5EF4-FFF2-40B4-BE49-F238E27FC236}">
                <a16:creationId xmlns:a16="http://schemas.microsoft.com/office/drawing/2014/main" id="{5786D31A-0749-2788-7F30-C822EA40172D}"/>
              </a:ext>
            </a:extLst>
          </p:cNvPr>
          <p:cNvPicPr>
            <a:picLocks noChangeAspect="1"/>
          </p:cNvPicPr>
          <p:nvPr userDrawn="1"/>
        </p:nvPicPr>
        <p:blipFill>
          <a:blip r:embed="rId3"/>
          <a:stretch>
            <a:fillRect/>
          </a:stretch>
        </p:blipFill>
        <p:spPr>
          <a:xfrm>
            <a:off x="9943072" y="6094583"/>
            <a:ext cx="1934862" cy="773945"/>
          </a:xfrm>
          <a:prstGeom prst="rect">
            <a:avLst/>
          </a:prstGeom>
        </p:spPr>
      </p:pic>
    </p:spTree>
    <p:extLst>
      <p:ext uri="{BB962C8B-B14F-4D97-AF65-F5344CB8AC3E}">
        <p14:creationId xmlns:p14="http://schemas.microsoft.com/office/powerpoint/2010/main" val="225095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09" y="2415558"/>
            <a:ext cx="10785391" cy="3870940"/>
          </a:xfrm>
          <a:prstGeom prst="rect">
            <a:avLst/>
          </a:prstGeom>
        </p:spPr>
        <p:txBody>
          <a:bodyPr vert="horz" lIns="91440" tIns="45720" rIns="91440" bIns="45720" rtlCol="0">
            <a:normAutofit/>
          </a:bodyPr>
          <a:lstStyle>
            <a:lvl1pPr>
              <a:defRPr lang="en-US" dirty="0">
                <a:solidFill>
                  <a:schemeClr val="tx1"/>
                </a:solidFill>
                <a:latin typeface="Inter" panose="02000503000000020004" pitchFamily="2" charset="0"/>
                <a:ea typeface="Inter" panose="02000503000000020004" pitchFamily="2" charset="0"/>
              </a:defRPr>
            </a:lvl1pPr>
            <a:lvl2pPr>
              <a:defRPr lang="en-US" dirty="0">
                <a:solidFill>
                  <a:schemeClr val="tx1"/>
                </a:solidFill>
                <a:latin typeface="Inter" panose="02000503000000020004" pitchFamily="2" charset="0"/>
                <a:ea typeface="Inter" panose="02000503000000020004" pitchFamily="2" charset="0"/>
              </a:defRPr>
            </a:lvl2pPr>
            <a:lvl3pPr>
              <a:defRPr lang="en-US" dirty="0">
                <a:solidFill>
                  <a:schemeClr val="tx1"/>
                </a:solidFill>
                <a:latin typeface="Inter" panose="02000503000000020004" pitchFamily="2" charset="0"/>
                <a:ea typeface="Inter" panose="02000503000000020004" pitchFamily="2" charset="0"/>
              </a:defRPr>
            </a:lvl3pPr>
            <a:lvl4pPr>
              <a:defRPr lang="en-US" dirty="0">
                <a:solidFill>
                  <a:schemeClr val="tx1"/>
                </a:solidFill>
                <a:latin typeface="Inter" panose="02000503000000020004" pitchFamily="2" charset="0"/>
                <a:ea typeface="Inter" panose="02000503000000020004" pitchFamily="2" charset="0"/>
              </a:defRPr>
            </a:lvl4pPr>
            <a:lvl5pPr>
              <a:defRPr lang="en-CA" dirty="0">
                <a:solidFill>
                  <a:schemeClr val="tx1"/>
                </a:solidFill>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47697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Title Only -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Tree>
    <p:extLst>
      <p:ext uri="{BB962C8B-B14F-4D97-AF65-F5344CB8AC3E}">
        <p14:creationId xmlns:p14="http://schemas.microsoft.com/office/powerpoint/2010/main" val="269553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174" y="-41564"/>
            <a:ext cx="12237323" cy="6858000"/>
          </a:xfrm>
          <a:prstGeom prst="rect">
            <a:avLst/>
          </a:prstGeom>
        </p:spPr>
      </p:pic>
      <p:pic>
        <p:nvPicPr>
          <p:cNvPr id="7" name="Picture 6" descr="Symbol of the Government of Ontario ">
            <a:extLst>
              <a:ext uri="{FF2B5EF4-FFF2-40B4-BE49-F238E27FC236}">
                <a16:creationId xmlns:a16="http://schemas.microsoft.com/office/drawing/2014/main" id="{5786D31A-0749-2788-7F30-C822EA40172D}"/>
              </a:ext>
            </a:extLst>
          </p:cNvPr>
          <p:cNvPicPr>
            <a:picLocks noChangeAspect="1"/>
          </p:cNvPicPr>
          <p:nvPr userDrawn="1"/>
        </p:nvPicPr>
        <p:blipFill>
          <a:blip r:embed="rId3"/>
          <a:stretch>
            <a:fillRect/>
          </a:stretch>
        </p:blipFill>
        <p:spPr>
          <a:xfrm>
            <a:off x="9943072" y="6094583"/>
            <a:ext cx="1934862" cy="773945"/>
          </a:xfrm>
          <a:prstGeom prst="rect">
            <a:avLst/>
          </a:prstGeom>
        </p:spPr>
      </p:pic>
    </p:spTree>
    <p:extLst>
      <p:ext uri="{BB962C8B-B14F-4D97-AF65-F5344CB8AC3E}">
        <p14:creationId xmlns:p14="http://schemas.microsoft.com/office/powerpoint/2010/main" val="186184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mal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716727"/>
            <a:ext cx="10785390" cy="4460236"/>
          </a:xfrm>
        </p:spPr>
        <p:txBody>
          <a:bodyPr/>
          <a:lstStyle>
            <a:lvl1pPr>
              <a:defRPr>
                <a:solidFill>
                  <a:srgbClr val="7030A0"/>
                </a:solidFill>
                <a:latin typeface="Inter SemiBold" panose="02000503000000020004"/>
              </a:defRPr>
            </a:lvl1pPr>
            <a:lvl2pPr>
              <a:defRPr>
                <a:solidFill>
                  <a:srgbClr val="7030A0"/>
                </a:solidFill>
                <a:latin typeface="Inter SemiBold" panose="02000503000000020004"/>
              </a:defRPr>
            </a:lvl2pPr>
            <a:lvl3pPr>
              <a:defRPr>
                <a:solidFill>
                  <a:srgbClr val="7030A0"/>
                </a:solidFill>
                <a:latin typeface="Inter SemiBold" panose="02000503000000020004"/>
              </a:defRPr>
            </a:lvl3pPr>
            <a:lvl4pPr>
              <a:defRPr>
                <a:solidFill>
                  <a:srgbClr val="7030A0"/>
                </a:solidFill>
                <a:latin typeface="Inter SemiBold" panose="02000503000000020004"/>
              </a:defRPr>
            </a:lvl4pPr>
            <a:lvl5pPr>
              <a:defRPr>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674653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4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543050"/>
            <a:ext cx="10785390" cy="4633913"/>
          </a:xfrm>
        </p:spPr>
        <p:txBody>
          <a:bodyPr/>
          <a:lstStyle>
            <a:lvl1pPr>
              <a:defRPr b="1">
                <a:solidFill>
                  <a:srgbClr val="7030A0"/>
                </a:solidFill>
                <a:latin typeface="Inter SemiBold" panose="02000503000000020004"/>
              </a:defRPr>
            </a:lvl1pPr>
            <a:lvl2pPr>
              <a:defRPr b="1">
                <a:solidFill>
                  <a:srgbClr val="7030A0"/>
                </a:solidFill>
                <a:latin typeface="Inter SemiBold" panose="02000503000000020004"/>
              </a:defRPr>
            </a:lvl2pPr>
            <a:lvl3pPr>
              <a:defRPr b="1">
                <a:solidFill>
                  <a:srgbClr val="7030A0"/>
                </a:solidFill>
                <a:latin typeface="Inter SemiBold" panose="02000503000000020004"/>
              </a:defRPr>
            </a:lvl3pPr>
            <a:lvl4pPr>
              <a:defRPr b="1">
                <a:solidFill>
                  <a:srgbClr val="7030A0"/>
                </a:solidFill>
                <a:latin typeface="Inter SemiBold" panose="02000503000000020004"/>
              </a:defRPr>
            </a:lvl4pPr>
            <a:lvl5pPr>
              <a:defRPr b="1">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42783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mall Title and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716727"/>
            <a:ext cx="10785390" cy="1569397"/>
          </a:xfrm>
        </p:spPr>
        <p:txBody>
          <a:bodyPr/>
          <a:lstStyle>
            <a:lvl1pPr>
              <a:defRPr>
                <a:solidFill>
                  <a:srgbClr val="7030A0"/>
                </a:solidFill>
                <a:latin typeface="Inter SemiBold" panose="02000503000000020004"/>
              </a:defRPr>
            </a:lvl1pPr>
            <a:lvl2pPr>
              <a:defRPr>
                <a:solidFill>
                  <a:srgbClr val="7030A0"/>
                </a:solidFill>
                <a:latin typeface="Inter SemiBold" panose="02000503000000020004"/>
              </a:defRPr>
            </a:lvl2pPr>
            <a:lvl3pPr>
              <a:defRPr>
                <a:solidFill>
                  <a:srgbClr val="7030A0"/>
                </a:solidFill>
                <a:latin typeface="Inter SemiBold" panose="02000503000000020004"/>
              </a:defRPr>
            </a:lvl3pPr>
            <a:lvl4pPr>
              <a:defRPr>
                <a:solidFill>
                  <a:srgbClr val="7030A0"/>
                </a:solidFill>
                <a:latin typeface="Inter SemiBold" panose="02000503000000020004"/>
              </a:defRPr>
            </a:lvl4pPr>
            <a:lvl5pPr>
              <a:defRPr>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 Placeholder 4">
            <a:extLst>
              <a:ext uri="{FF2B5EF4-FFF2-40B4-BE49-F238E27FC236}">
                <a16:creationId xmlns:a16="http://schemas.microsoft.com/office/drawing/2014/main" id="{C4F1257B-EC6E-5C9A-A317-055FC934BE93}"/>
              </a:ext>
            </a:extLst>
          </p:cNvPr>
          <p:cNvSpPr>
            <a:spLocks noGrp="1"/>
          </p:cNvSpPr>
          <p:nvPr>
            <p:ph type="body" sz="quarter" idx="13"/>
          </p:nvPr>
        </p:nvSpPr>
        <p:spPr>
          <a:xfrm>
            <a:off x="651908" y="3429001"/>
            <a:ext cx="10785390" cy="2597150"/>
          </a:xfrm>
        </p:spPr>
        <p:txBody>
          <a:bodyPr vert="horz" lIns="91440" tIns="45720" rIns="91440" bIns="45720" rtlCol="0">
            <a:normAutofit/>
          </a:bodyPr>
          <a:lstStyle>
            <a:lvl1pPr>
              <a:defRPr lang="en-US" smtClean="0">
                <a:solidFill>
                  <a:srgbClr val="7030A0"/>
                </a:solidFill>
                <a:latin typeface="Inter SemiBold" panose="02000503000000020004"/>
              </a:defRPr>
            </a:lvl1pPr>
            <a:lvl2pPr>
              <a:defRPr lang="en-US" smtClean="0">
                <a:solidFill>
                  <a:srgbClr val="7030A0"/>
                </a:solidFill>
                <a:latin typeface="Inter SemiBold" panose="02000503000000020004"/>
              </a:defRPr>
            </a:lvl2pPr>
            <a:lvl3pPr>
              <a:defRPr lang="en-US" smtClean="0">
                <a:solidFill>
                  <a:srgbClr val="7030A0"/>
                </a:solidFill>
                <a:latin typeface="Inter SemiBold" panose="02000503000000020004"/>
              </a:defRPr>
            </a:lvl3pPr>
            <a:lvl4pPr>
              <a:defRPr lang="en-US" smtClean="0">
                <a:solidFill>
                  <a:srgbClr val="7030A0"/>
                </a:solidFill>
                <a:latin typeface="Inter SemiBold" panose="02000503000000020004"/>
              </a:defRPr>
            </a:lvl4pPr>
            <a:lvl5pPr>
              <a:defRPr lang="en-CA">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26569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79"/>
            <a:ext cx="10785390" cy="3657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025758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anding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Autofit/>
          </a:bodyPr>
          <a:lstStyle>
            <a:lvl1pPr algn="ctr">
              <a:defRPr sz="80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80"/>
            <a:ext cx="10785390" cy="909320"/>
          </a:xfrm>
        </p:spPr>
        <p:txBody>
          <a:bodyPr>
            <a:noAutofit/>
          </a:bodyPr>
          <a:lstStyle>
            <a:lvl1pPr marL="0" indent="0" algn="ctr">
              <a:buNone/>
              <a:defRPr sz="5400" b="1">
                <a:latin typeface="Inter SemiBold" panose="02000503000000020004"/>
              </a:defRPr>
            </a:lvl1pPr>
            <a:lvl2pPr marL="457189" indent="0" algn="ctr">
              <a:buNone/>
              <a:defRPr sz="6000" b="1">
                <a:latin typeface="Inter SemiBold" panose="02000503000000020004"/>
              </a:defRPr>
            </a:lvl2pPr>
            <a:lvl3pPr marL="914377" indent="0" algn="ctr">
              <a:buNone/>
              <a:defRPr sz="6000" b="1">
                <a:latin typeface="Inter SemiBold" panose="02000503000000020004"/>
              </a:defRPr>
            </a:lvl3pPr>
            <a:lvl4pPr marL="1371566" indent="0" algn="ctr">
              <a:buNone/>
              <a:defRPr sz="6000" b="1">
                <a:latin typeface="Inter SemiBold" panose="02000503000000020004"/>
              </a:defRPr>
            </a:lvl4pPr>
            <a:lvl5pPr marL="1828755" indent="0" algn="ctr">
              <a:buNone/>
              <a:defRPr sz="6000" b="1">
                <a:latin typeface="Inter SemiBold" panose="02000503000000020004"/>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
        <p:nvSpPr>
          <p:cNvPr id="7" name="Text Placeholder 6">
            <a:extLst>
              <a:ext uri="{FF2B5EF4-FFF2-40B4-BE49-F238E27FC236}">
                <a16:creationId xmlns:a16="http://schemas.microsoft.com/office/drawing/2014/main" id="{7227E4BE-6C3E-2290-E560-F4E29E66EC79}"/>
              </a:ext>
            </a:extLst>
          </p:cNvPr>
          <p:cNvSpPr>
            <a:spLocks noGrp="1"/>
          </p:cNvSpPr>
          <p:nvPr>
            <p:ph type="body" sz="quarter" idx="10"/>
          </p:nvPr>
        </p:nvSpPr>
        <p:spPr>
          <a:xfrm>
            <a:off x="2016125" y="4910581"/>
            <a:ext cx="8159750" cy="1173162"/>
          </a:xfrm>
          <a:prstGeom prst="roundRect">
            <a:avLst/>
          </a:prstGeom>
          <a:solidFill>
            <a:srgbClr val="7030A0"/>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lang="en-US" sz="2400" smtClean="0">
                <a:solidFill>
                  <a:schemeClr val="lt1"/>
                </a:solidFill>
                <a:latin typeface="+mn-lt"/>
                <a:ea typeface="Calibri"/>
                <a:cs typeface="Calibri"/>
              </a:defRPr>
            </a:lvl1pPr>
            <a:lvl2pPr>
              <a:defRPr lang="en-US" sz="1800" smtClean="0">
                <a:solidFill>
                  <a:schemeClr val="lt1"/>
                </a:solidFill>
                <a:latin typeface="+mn-lt"/>
                <a:ea typeface="+mn-ea"/>
              </a:defRPr>
            </a:lvl2pPr>
            <a:lvl3pPr>
              <a:defRPr lang="en-US" sz="1800" smtClean="0">
                <a:solidFill>
                  <a:schemeClr val="lt1"/>
                </a:solidFill>
                <a:latin typeface="+mn-lt"/>
                <a:ea typeface="+mn-ea"/>
              </a:defRPr>
            </a:lvl3pPr>
            <a:lvl4pPr>
              <a:defRPr lang="en-US" smtClean="0">
                <a:solidFill>
                  <a:schemeClr val="lt1"/>
                </a:solidFill>
                <a:latin typeface="+mn-lt"/>
                <a:ea typeface="+mn-ea"/>
              </a:defRPr>
            </a:lvl4pPr>
            <a:lvl5pPr>
              <a:defRPr lang="en-CA">
                <a:solidFill>
                  <a:schemeClr val="lt1"/>
                </a:solidFill>
                <a:latin typeface="+mn-lt"/>
                <a:ea typeface="+mn-ea"/>
              </a:defRPr>
            </a:lvl5pPr>
          </a:lstStyle>
          <a:p>
            <a:pPr marL="0" lvl="0" algn="ctr" defTabSz="914400"/>
            <a:r>
              <a:rPr lang="en-US"/>
              <a:t>Click to edit Master text styles</a:t>
            </a:r>
          </a:p>
          <a:p>
            <a:pPr marL="457200" lvl="1" defTabSz="914400"/>
            <a:r>
              <a:rPr lang="en-US"/>
              <a:t>Second level</a:t>
            </a:r>
          </a:p>
          <a:p>
            <a:pPr marL="914400" lvl="2" defTabSz="914400"/>
            <a:r>
              <a:rPr lang="en-US"/>
              <a:t>Third level</a:t>
            </a:r>
          </a:p>
          <a:p>
            <a:pPr marL="1371600" lvl="3" defTabSz="914400"/>
            <a:r>
              <a:rPr lang="en-US"/>
              <a:t>Fourth level</a:t>
            </a:r>
          </a:p>
          <a:p>
            <a:pPr marL="1828800" lvl="4" defTabSz="914400"/>
            <a:r>
              <a:rPr lang="en-US"/>
              <a:t>Fifth level</a:t>
            </a:r>
            <a:endParaRPr lang="en-CA"/>
          </a:p>
        </p:txBody>
      </p:sp>
      <p:sp>
        <p:nvSpPr>
          <p:cNvPr id="10" name="Text Placeholder 9">
            <a:extLst>
              <a:ext uri="{FF2B5EF4-FFF2-40B4-BE49-F238E27FC236}">
                <a16:creationId xmlns:a16="http://schemas.microsoft.com/office/drawing/2014/main" id="{C4BCAB38-9603-8267-55B1-07A375119490}"/>
              </a:ext>
            </a:extLst>
          </p:cNvPr>
          <p:cNvSpPr>
            <a:spLocks noGrp="1"/>
          </p:cNvSpPr>
          <p:nvPr>
            <p:ph type="body" sz="quarter" idx="11"/>
          </p:nvPr>
        </p:nvSpPr>
        <p:spPr>
          <a:xfrm>
            <a:off x="2479675" y="3976688"/>
            <a:ext cx="7148512" cy="747712"/>
          </a:xfrm>
        </p:spPr>
        <p:txBody>
          <a:bodyPr>
            <a:noAutofit/>
          </a:bodyPr>
          <a:lstStyle>
            <a:lvl1pPr marL="0" indent="0" algn="ctr">
              <a:buNone/>
              <a:defRPr sz="2000" b="1">
                <a:latin typeface="Inter SemiBold" panose="02000503000000020004"/>
              </a:defRPr>
            </a:lvl1pPr>
            <a:lvl2pPr marL="457189" indent="0" algn="ctr">
              <a:buNone/>
              <a:defRPr sz="2000" b="1">
                <a:latin typeface="Inter SemiBold" panose="02000503000000020004"/>
              </a:defRPr>
            </a:lvl2pPr>
            <a:lvl3pPr marL="914377" indent="0" algn="ctr">
              <a:buNone/>
              <a:defRPr sz="2000" b="1">
                <a:latin typeface="Inter SemiBold" panose="02000503000000020004"/>
              </a:defRPr>
            </a:lvl3pPr>
            <a:lvl4pPr marL="1371566" indent="0" algn="ctr">
              <a:buNone/>
              <a:defRPr sz="2000" b="1">
                <a:latin typeface="Inter SemiBold" panose="02000503000000020004"/>
              </a:defRPr>
            </a:lvl4pPr>
            <a:lvl5pPr marL="1828755" indent="0" algn="ctr">
              <a:buNone/>
              <a:defRPr sz="2000" b="1">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910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lnSpc>
                <a:spcPct val="100000"/>
              </a:lnSpc>
              <a:defRPr sz="3600">
                <a:latin typeface="Inter SemiBold"/>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1896794" y="3428998"/>
            <a:ext cx="3553776" cy="1621300"/>
          </a:xfrm>
          <a:prstGeom prst="roundRect">
            <a:avLst/>
          </a:prstGeom>
          <a:solidFill>
            <a:schemeClr val="bg1"/>
          </a:solidFill>
          <a:ln w="76200" cap="flat" cmpd="sng" algn="ctr">
            <a:solidFill>
              <a:srgbClr val="00B0F0"/>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a:buNone/>
              <a:defRPr lang="en-US" sz="4400" dirty="0">
                <a:ln w="0"/>
                <a:solidFill>
                  <a:schemeClr val="tx1"/>
                </a:solidFill>
                <a:effectLst>
                  <a:outerShdw blurRad="38100" dist="19050" dir="2700000" algn="tl" rotWithShape="0">
                    <a:schemeClr val="dk1">
                      <a:alpha val="40000"/>
                    </a:schemeClr>
                  </a:outerShdw>
                </a:effectLst>
                <a:latin typeface="Inter SemiBold"/>
                <a:ea typeface="Calibri"/>
                <a:cs typeface="Calibri"/>
              </a:defRPr>
            </a:lvl1pPr>
            <a:lvl2pPr marL="457189" indent="0" algn="ctr">
              <a:buNone/>
              <a:defRPr lang="en-US" dirty="0">
                <a:solidFill>
                  <a:schemeClr val="tx1"/>
                </a:solidFill>
                <a:latin typeface="Inter SemiBold"/>
                <a:ea typeface="+mn-ea"/>
              </a:defRPr>
            </a:lvl2pPr>
            <a:lvl3pPr marL="914377" indent="0" algn="ctr">
              <a:buNone/>
              <a:defRPr lang="en-US" dirty="0">
                <a:solidFill>
                  <a:schemeClr val="tx1"/>
                </a:solidFill>
                <a:latin typeface="Inter SemiBold"/>
                <a:ea typeface="+mn-ea"/>
              </a:defRPr>
            </a:lvl3pPr>
            <a:lvl4pPr marL="1371566" indent="0" algn="ctr">
              <a:buNone/>
              <a:defRPr lang="en-US" dirty="0">
                <a:solidFill>
                  <a:schemeClr val="tx1"/>
                </a:solidFill>
                <a:latin typeface="Inter SemiBold"/>
                <a:ea typeface="+mn-ea"/>
              </a:defRPr>
            </a:lvl4pPr>
            <a:lvl5pPr marL="1828755" indent="0" algn="ctr">
              <a:buNone/>
              <a:defRPr lang="en-CA" dirty="0">
                <a:solidFill>
                  <a:schemeClr val="tx1"/>
                </a:solidFill>
                <a:latin typeface="Inter SemiBold"/>
                <a:ea typeface="+mn-ea"/>
              </a:defRPr>
            </a:lvl5pPr>
          </a:lstStyle>
          <a:p>
            <a:pPr marL="228594" lvl="0" indent="-228594" algn="ct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2">
            <a:extLst>
              <a:ext uri="{FF2B5EF4-FFF2-40B4-BE49-F238E27FC236}">
                <a16:creationId xmlns:a16="http://schemas.microsoft.com/office/drawing/2014/main" id="{FB6CA49F-E649-A831-8034-11843D6410DA}"/>
              </a:ext>
            </a:extLst>
          </p:cNvPr>
          <p:cNvSpPr>
            <a:spLocks noGrp="1"/>
          </p:cNvSpPr>
          <p:nvPr>
            <p:ph idx="10"/>
          </p:nvPr>
        </p:nvSpPr>
        <p:spPr>
          <a:xfrm>
            <a:off x="6741430" y="3428998"/>
            <a:ext cx="3553776" cy="1621300"/>
          </a:xfrm>
          <a:prstGeom prst="roundRect">
            <a:avLst/>
          </a:prstGeom>
          <a:solidFill>
            <a:schemeClr val="bg1"/>
          </a:solidFill>
          <a:ln w="76200" cap="flat" cmpd="sng" algn="ctr">
            <a:solidFill>
              <a:srgbClr val="ED037D"/>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a:buNone/>
              <a:defRPr lang="en-US" sz="4400" dirty="0">
                <a:ln w="0"/>
                <a:solidFill>
                  <a:schemeClr val="tx1"/>
                </a:solidFill>
                <a:effectLst>
                  <a:outerShdw blurRad="38100" dist="19050" dir="2700000" algn="tl" rotWithShape="0">
                    <a:schemeClr val="dk1">
                      <a:alpha val="40000"/>
                    </a:schemeClr>
                  </a:outerShdw>
                </a:effectLst>
                <a:latin typeface="Inter SemiBold"/>
                <a:ea typeface="Calibri"/>
                <a:cs typeface="Calibri"/>
              </a:defRPr>
            </a:lvl1pPr>
            <a:lvl2pPr marL="457189" indent="0" algn="ctr">
              <a:buNone/>
              <a:defRPr lang="en-US" dirty="0">
                <a:solidFill>
                  <a:schemeClr val="tx1"/>
                </a:solidFill>
                <a:latin typeface="Inter SemiBold"/>
                <a:ea typeface="+mn-ea"/>
              </a:defRPr>
            </a:lvl2pPr>
            <a:lvl3pPr marL="914377" indent="0" algn="ctr">
              <a:buNone/>
              <a:defRPr lang="en-US" dirty="0">
                <a:solidFill>
                  <a:schemeClr val="tx1"/>
                </a:solidFill>
                <a:latin typeface="Inter SemiBold"/>
                <a:ea typeface="+mn-ea"/>
              </a:defRPr>
            </a:lvl3pPr>
            <a:lvl4pPr marL="1371566" indent="0" algn="ctr">
              <a:buNone/>
              <a:defRPr lang="en-US" dirty="0">
                <a:solidFill>
                  <a:schemeClr val="tx1"/>
                </a:solidFill>
                <a:latin typeface="Inter SemiBold"/>
                <a:ea typeface="+mn-ea"/>
              </a:defRPr>
            </a:lvl4pPr>
            <a:lvl5pPr marL="1828755" indent="0" algn="ctr">
              <a:buNone/>
              <a:defRPr lang="en-CA" dirty="0">
                <a:solidFill>
                  <a:schemeClr val="tx1"/>
                </a:solidFill>
                <a:latin typeface="Inter SemiBold"/>
                <a:ea typeface="+mn-ea"/>
              </a:defRPr>
            </a:lvl5pPr>
          </a:lstStyle>
          <a:p>
            <a:pPr marL="228594" lvl="0" indent="-228594" algn="ct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39529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8" name="Picture 7" descr="Symbol of the Government of Ontario ">
            <a:extLst>
              <a:ext uri="{FF2B5EF4-FFF2-40B4-BE49-F238E27FC236}">
                <a16:creationId xmlns:a16="http://schemas.microsoft.com/office/drawing/2014/main" id="{0A6FBC6D-ED77-B4F0-2DB7-B1303E8181F5}"/>
              </a:ext>
            </a:extLst>
          </p:cNvPr>
          <p:cNvPicPr>
            <a:picLocks noChangeAspect="1"/>
          </p:cNvPicPr>
          <p:nvPr userDrawn="1"/>
        </p:nvPicPr>
        <p:blipFill>
          <a:blip r:embed="rId14"/>
          <a:stretch>
            <a:fillRect/>
          </a:stretch>
        </p:blipFill>
        <p:spPr>
          <a:xfrm>
            <a:off x="9943072" y="6094583"/>
            <a:ext cx="1934862" cy="773945"/>
          </a:xfrm>
          <a:prstGeom prst="rect">
            <a:avLst/>
          </a:prstGeom>
        </p:spPr>
      </p:pic>
      <p:pic>
        <p:nvPicPr>
          <p:cNvPr id="11" name="Picture 10">
            <a:extLst>
              <a:ext uri="{FF2B5EF4-FFF2-40B4-BE49-F238E27FC236}">
                <a16:creationId xmlns:a16="http://schemas.microsoft.com/office/drawing/2014/main" id="{406634A5-239F-AD2B-7C32-44F039F8AC82}"/>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0" y="0"/>
            <a:ext cx="12193200" cy="355635"/>
          </a:xfrm>
          <a:prstGeom prst="rect">
            <a:avLst/>
          </a:prstGeom>
        </p:spPr>
      </p:pic>
    </p:spTree>
    <p:extLst>
      <p:ext uri="{BB962C8B-B14F-4D97-AF65-F5344CB8AC3E}">
        <p14:creationId xmlns:p14="http://schemas.microsoft.com/office/powerpoint/2010/main" val="200910804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4" r:id="rId7"/>
    <p:sldLayoutId id="2147483668" r:id="rId8"/>
    <p:sldLayoutId id="2147483665" r:id="rId9"/>
    <p:sldLayoutId id="2147483666" r:id="rId10"/>
    <p:sldLayoutId id="2147483667" r:id="rId11"/>
    <p:sldLayoutId id="2147483663" r:id="rId12"/>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descr="Symbol of the Government of Ontario ">
            <a:extLst>
              <a:ext uri="{FF2B5EF4-FFF2-40B4-BE49-F238E27FC236}">
                <a16:creationId xmlns:a16="http://schemas.microsoft.com/office/drawing/2014/main" id="{0A6FBC6D-ED77-B4F0-2DB7-B1303E8181F5}"/>
              </a:ext>
            </a:extLst>
          </p:cNvPr>
          <p:cNvPicPr>
            <a:picLocks noChangeAspect="1"/>
          </p:cNvPicPr>
          <p:nvPr userDrawn="1"/>
        </p:nvPicPr>
        <p:blipFill>
          <a:blip r:embed="rId6"/>
          <a:stretch>
            <a:fillRect/>
          </a:stretch>
        </p:blipFill>
        <p:spPr>
          <a:xfrm>
            <a:off x="9943072" y="6094583"/>
            <a:ext cx="1934862" cy="773945"/>
          </a:xfrm>
          <a:prstGeom prst="rect">
            <a:avLst/>
          </a:prstGeom>
        </p:spPr>
      </p:pic>
      <p:pic>
        <p:nvPicPr>
          <p:cNvPr id="11" name="Picture 10">
            <a:extLst>
              <a:ext uri="{FF2B5EF4-FFF2-40B4-BE49-F238E27FC236}">
                <a16:creationId xmlns:a16="http://schemas.microsoft.com/office/drawing/2014/main" id="{406634A5-239F-AD2B-7C32-44F039F8AC82}"/>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0" y="0"/>
            <a:ext cx="12193200" cy="355635"/>
          </a:xfrm>
          <a:prstGeom prst="rect">
            <a:avLst/>
          </a:prstGeom>
        </p:spPr>
      </p:pic>
    </p:spTree>
    <p:extLst>
      <p:ext uri="{BB962C8B-B14F-4D97-AF65-F5344CB8AC3E}">
        <p14:creationId xmlns:p14="http://schemas.microsoft.com/office/powerpoint/2010/main" val="179438141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0" r:id="rId4"/>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4CC9-2FA9-6F47-C1F5-1377EB6D4062}"/>
              </a:ext>
            </a:extLst>
          </p:cNvPr>
          <p:cNvSpPr>
            <a:spLocks noGrp="1"/>
          </p:cNvSpPr>
          <p:nvPr>
            <p:ph type="ctrTitle"/>
          </p:nvPr>
        </p:nvSpPr>
        <p:spPr>
          <a:xfrm>
            <a:off x="703794" y="1476000"/>
            <a:ext cx="9964206" cy="2387600"/>
          </a:xfrm>
        </p:spPr>
        <p:txBody>
          <a:bodyPr/>
          <a:lstStyle/>
          <a:p>
            <a:r>
              <a:rPr lang="en-CA" sz="4800" dirty="0">
                <a:latin typeface="Raleway ExtraBold" pitchFamily="2" charset="77"/>
              </a:rPr>
              <a:t>7.3 Minds On:</a:t>
            </a:r>
            <a:br>
              <a:rPr lang="en-CA" sz="4800" dirty="0">
                <a:latin typeface="Raleway ExtraBold" pitchFamily="2" charset="77"/>
              </a:rPr>
            </a:br>
            <a:r>
              <a:rPr lang="en-CA" sz="4800" dirty="0">
                <a:latin typeface="Raleway ExtraBold" pitchFamily="2" charset="77"/>
              </a:rPr>
              <a:t>Things I’ve Heard</a:t>
            </a:r>
          </a:p>
        </p:txBody>
      </p:sp>
    </p:spTree>
    <p:extLst>
      <p:ext uri="{BB962C8B-B14F-4D97-AF65-F5344CB8AC3E}">
        <p14:creationId xmlns:p14="http://schemas.microsoft.com/office/powerpoint/2010/main" val="368077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a:noAutofit/>
          </a:bodyPr>
          <a:lstStyle/>
          <a:p>
            <a:pPr>
              <a:lnSpc>
                <a:spcPct val="108000"/>
              </a:lnSpc>
            </a:pPr>
            <a:r>
              <a:rPr lang="en-US" sz="800" i="0" dirty="0">
                <a:solidFill>
                  <a:schemeClr val="bg1"/>
                </a:solidFill>
                <a:effectLst/>
              </a:rPr>
              <a:t>I heard vaping is less harmful than smoking cigarettes. Is that true? yes</a:t>
            </a:r>
            <a:endParaRPr lang="en-US" sz="800" dirty="0">
              <a:solidFill>
                <a:schemeClr val="bg1"/>
              </a:solidFill>
            </a:endParaRPr>
          </a:p>
        </p:txBody>
      </p:sp>
      <p:sp>
        <p:nvSpPr>
          <p:cNvPr id="2" name="Content Placeholder 1">
            <a:extLst>
              <a:ext uri="{FF2B5EF4-FFF2-40B4-BE49-F238E27FC236}">
                <a16:creationId xmlns:a16="http://schemas.microsoft.com/office/drawing/2014/main" id="{2AA974FE-6E43-6AAE-7A23-881D208B86E6}"/>
              </a:ext>
            </a:extLst>
          </p:cNvPr>
          <p:cNvSpPr>
            <a:spLocks noGrp="1"/>
          </p:cNvSpPr>
          <p:nvPr>
            <p:ph idx="1"/>
          </p:nvPr>
        </p:nvSpPr>
        <p:spPr/>
        <p:txBody>
          <a:bodyPr/>
          <a:lstStyle/>
          <a:p>
            <a:pPr marL="0" indent="0">
              <a:buNone/>
            </a:pPr>
            <a:r>
              <a:rPr lang="en-US" dirty="0">
                <a:latin typeface="Raleway" pitchFamily="2" charset="77"/>
              </a:rPr>
              <a:t>Not quite! The answer is…</a:t>
            </a:r>
            <a:endParaRPr lang="en-US" sz="8000" dirty="0">
              <a:latin typeface="Raleway" pitchFamily="2" charset="77"/>
            </a:endParaRPr>
          </a:p>
        </p:txBody>
      </p:sp>
      <p:sp>
        <p:nvSpPr>
          <p:cNvPr id="3" name="Content Placeholder 2">
            <a:extLst>
              <a:ext uri="{FF2B5EF4-FFF2-40B4-BE49-F238E27FC236}">
                <a16:creationId xmlns:a16="http://schemas.microsoft.com/office/drawing/2014/main" id="{09A44BA2-E798-9287-7C9A-9F117F2D31BB}"/>
              </a:ext>
            </a:extLst>
          </p:cNvPr>
          <p:cNvSpPr>
            <a:spLocks noGrp="1"/>
          </p:cNvSpPr>
          <p:nvPr>
            <p:ph idx="10"/>
          </p:nvPr>
        </p:nvSpPr>
        <p:spPr/>
        <p:txBody>
          <a:bodyPr/>
          <a:lstStyle/>
          <a:p>
            <a:r>
              <a:rPr lang="en-CA" b="1" dirty="0">
                <a:latin typeface="Raleway" pitchFamily="2" charset="77"/>
              </a:rPr>
              <a:t>NO</a:t>
            </a:r>
          </a:p>
        </p:txBody>
      </p:sp>
      <p:sp>
        <p:nvSpPr>
          <p:cNvPr id="7" name="Content Placeholder 6">
            <a:extLst>
              <a:ext uri="{FF2B5EF4-FFF2-40B4-BE49-F238E27FC236}">
                <a16:creationId xmlns:a16="http://schemas.microsoft.com/office/drawing/2014/main" id="{C7A7A9DF-D6CD-2E51-F555-21C1B009FAF5}"/>
              </a:ext>
            </a:extLst>
          </p:cNvPr>
          <p:cNvSpPr>
            <a:spLocks noGrp="1"/>
          </p:cNvSpPr>
          <p:nvPr>
            <p:ph idx="11"/>
          </p:nvPr>
        </p:nvSpPr>
        <p:spPr>
          <a:xfrm>
            <a:off x="651909" y="2149603"/>
            <a:ext cx="9247057" cy="3891280"/>
          </a:xfrm>
        </p:spPr>
        <p:txBody>
          <a:bodyPr vert="horz" lIns="91440" tIns="45720" rIns="91440" bIns="45720" rtlCol="0" anchor="t">
            <a:normAutofit lnSpcReduction="10000"/>
          </a:bodyPr>
          <a:lstStyle/>
          <a:p>
            <a:pPr marL="0" indent="0">
              <a:lnSpc>
                <a:spcPct val="103000"/>
              </a:lnSpc>
              <a:buNone/>
            </a:pPr>
            <a:r>
              <a:rPr lang="en-US" sz="3000" b="0" dirty="0">
                <a:solidFill>
                  <a:schemeClr val="tx1"/>
                </a:solidFill>
                <a:latin typeface="Raleway" pitchFamily="2" charset="77"/>
              </a:rPr>
              <a:t>We don’t fully understand the impact of vaping. We know vaping can:</a:t>
            </a:r>
          </a:p>
          <a:p>
            <a:pPr marL="685165" lvl="1" indent="-227965">
              <a:lnSpc>
                <a:spcPct val="103000"/>
              </a:lnSpc>
            </a:pPr>
            <a:r>
              <a:rPr lang="en-US" sz="3000" dirty="0">
                <a:solidFill>
                  <a:schemeClr val="tx1"/>
                </a:solidFill>
                <a:latin typeface="Raleway" pitchFamily="2" charset="77"/>
              </a:rPr>
              <a:t>Lead to </a:t>
            </a:r>
            <a:r>
              <a:rPr lang="en-US" sz="3000" b="1" dirty="0">
                <a:solidFill>
                  <a:schemeClr val="tx1"/>
                </a:solidFill>
                <a:latin typeface="Raleway" pitchFamily="2" charset="77"/>
              </a:rPr>
              <a:t>addiction</a:t>
            </a:r>
            <a:r>
              <a:rPr lang="en-US" sz="3000" dirty="0">
                <a:solidFill>
                  <a:schemeClr val="tx1"/>
                </a:solidFill>
                <a:latin typeface="Raleway" pitchFamily="2" charset="77"/>
              </a:rPr>
              <a:t> and affect brain development </a:t>
            </a:r>
          </a:p>
          <a:p>
            <a:pPr marL="685165" lvl="1" indent="-227965">
              <a:lnSpc>
                <a:spcPct val="103000"/>
              </a:lnSpc>
            </a:pPr>
            <a:r>
              <a:rPr lang="en-US" sz="3000" dirty="0">
                <a:solidFill>
                  <a:schemeClr val="tx1"/>
                </a:solidFill>
                <a:latin typeface="Raleway" pitchFamily="2" charset="77"/>
              </a:rPr>
              <a:t>Expose you to </a:t>
            </a:r>
            <a:r>
              <a:rPr lang="en-US" sz="3000" b="1" dirty="0">
                <a:solidFill>
                  <a:schemeClr val="tx1"/>
                </a:solidFill>
                <a:latin typeface="Raleway" pitchFamily="2" charset="77"/>
              </a:rPr>
              <a:t>harmful</a:t>
            </a:r>
            <a:r>
              <a:rPr lang="en-US" sz="3000" dirty="0">
                <a:solidFill>
                  <a:schemeClr val="tx1"/>
                </a:solidFill>
                <a:latin typeface="Raleway" pitchFamily="2" charset="77"/>
              </a:rPr>
              <a:t> chemicals </a:t>
            </a:r>
          </a:p>
          <a:p>
            <a:pPr marL="685165" lvl="1" indent="-227965">
              <a:lnSpc>
                <a:spcPct val="103000"/>
              </a:lnSpc>
            </a:pPr>
            <a:r>
              <a:rPr lang="en-US" sz="3000" dirty="0">
                <a:solidFill>
                  <a:schemeClr val="tx1"/>
                </a:solidFill>
                <a:latin typeface="Raleway" pitchFamily="2" charset="77"/>
              </a:rPr>
              <a:t>Cause lung </a:t>
            </a:r>
            <a:r>
              <a:rPr lang="en-US" sz="3000" b="1" dirty="0">
                <a:solidFill>
                  <a:schemeClr val="tx1"/>
                </a:solidFill>
                <a:latin typeface="Raleway" pitchFamily="2" charset="77"/>
              </a:rPr>
              <a:t>damage</a:t>
            </a:r>
            <a:r>
              <a:rPr lang="en-US" sz="3000" dirty="0">
                <a:solidFill>
                  <a:schemeClr val="tx1"/>
                </a:solidFill>
                <a:latin typeface="Raleway" pitchFamily="2" charset="77"/>
              </a:rPr>
              <a:t> </a:t>
            </a:r>
          </a:p>
          <a:p>
            <a:pPr marL="0" indent="0">
              <a:lnSpc>
                <a:spcPct val="103000"/>
              </a:lnSpc>
              <a:buNone/>
            </a:pPr>
            <a:r>
              <a:rPr lang="en-US" sz="3000" b="0" dirty="0">
                <a:solidFill>
                  <a:schemeClr val="tx1"/>
                </a:solidFill>
                <a:latin typeface="Raleway" pitchFamily="2" charset="77"/>
              </a:rPr>
              <a:t>The long-term health consequences of vaping aren’t yet known.</a:t>
            </a:r>
          </a:p>
        </p:txBody>
      </p:sp>
      <p:sp>
        <p:nvSpPr>
          <p:cNvPr id="10" name="Text Placeholder 9">
            <a:extLst>
              <a:ext uri="{FF2B5EF4-FFF2-40B4-BE49-F238E27FC236}">
                <a16:creationId xmlns:a16="http://schemas.microsoft.com/office/drawing/2014/main" id="{BF3AF874-695F-CF8D-8130-8CD2028850B9}"/>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1686256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a:noAutofit/>
          </a:bodyPr>
          <a:lstStyle/>
          <a:p>
            <a:pPr>
              <a:lnSpc>
                <a:spcPct val="108000"/>
              </a:lnSpc>
            </a:pPr>
            <a:r>
              <a:rPr lang="en-US" sz="800" i="0" dirty="0">
                <a:solidFill>
                  <a:schemeClr val="bg1"/>
                </a:solidFill>
                <a:effectLst/>
              </a:rPr>
              <a:t>I heard vaping is less harmful than smoking cigarettes. Is that true? no</a:t>
            </a:r>
            <a:endParaRPr lang="en-US" sz="800" dirty="0">
              <a:solidFill>
                <a:schemeClr val="bg1"/>
              </a:solidFill>
            </a:endParaRPr>
          </a:p>
        </p:txBody>
      </p:sp>
      <p:sp>
        <p:nvSpPr>
          <p:cNvPr id="2" name="Content Placeholder 1">
            <a:extLst>
              <a:ext uri="{FF2B5EF4-FFF2-40B4-BE49-F238E27FC236}">
                <a16:creationId xmlns:a16="http://schemas.microsoft.com/office/drawing/2014/main" id="{236A51BE-7AD0-7EE1-A758-D76C0C8067F4}"/>
              </a:ext>
            </a:extLst>
          </p:cNvPr>
          <p:cNvSpPr>
            <a:spLocks noGrp="1"/>
          </p:cNvSpPr>
          <p:nvPr>
            <p:ph idx="1"/>
          </p:nvPr>
        </p:nvSpPr>
        <p:spPr>
          <a:xfrm>
            <a:off x="750370" y="345752"/>
            <a:ext cx="7319671" cy="1314442"/>
          </a:xfrm>
        </p:spPr>
        <p:txBody>
          <a:bodyPr vert="horz" lIns="91440" tIns="45720" rIns="91440" bIns="45720" rtlCol="0" anchor="ctr" anchorCtr="0">
            <a:normAutofit/>
          </a:bodyPr>
          <a:lstStyle/>
          <a:p>
            <a:pPr marL="0" indent="0">
              <a:buNone/>
            </a:pPr>
            <a:r>
              <a:rPr lang="en-CA" sz="6000"/>
              <a:t>CORRECT!</a:t>
            </a:r>
          </a:p>
        </p:txBody>
      </p:sp>
      <p:sp>
        <p:nvSpPr>
          <p:cNvPr id="5" name="Content Placeholder 4">
            <a:extLst>
              <a:ext uri="{FF2B5EF4-FFF2-40B4-BE49-F238E27FC236}">
                <a16:creationId xmlns:a16="http://schemas.microsoft.com/office/drawing/2014/main" id="{992A7A9B-0C03-E34D-C887-1050342EC84A}"/>
              </a:ext>
            </a:extLst>
          </p:cNvPr>
          <p:cNvSpPr>
            <a:spLocks noGrp="1"/>
          </p:cNvSpPr>
          <p:nvPr>
            <p:ph idx="11"/>
          </p:nvPr>
        </p:nvSpPr>
        <p:spPr>
          <a:xfrm>
            <a:off x="641749" y="1780222"/>
            <a:ext cx="9355691" cy="3510915"/>
          </a:xfrm>
        </p:spPr>
        <p:txBody>
          <a:bodyPr vert="horz" lIns="91440" tIns="45720" rIns="91440" bIns="45720" rtlCol="0" anchor="t">
            <a:noAutofit/>
          </a:bodyPr>
          <a:lstStyle/>
          <a:p>
            <a:pPr marL="0" indent="0">
              <a:lnSpc>
                <a:spcPct val="103000"/>
              </a:lnSpc>
              <a:buNone/>
            </a:pPr>
            <a:r>
              <a:rPr lang="en-US" sz="3200" b="0" dirty="0">
                <a:solidFill>
                  <a:schemeClr val="tx1"/>
                </a:solidFill>
                <a:latin typeface="Inter SemiBold" panose="02000503000000020004"/>
              </a:rPr>
              <a:t>We don’t fully understand the impact of vaping. We know vaping can:</a:t>
            </a:r>
          </a:p>
          <a:p>
            <a:pPr marL="685165" lvl="1" indent="-227965">
              <a:lnSpc>
                <a:spcPct val="103000"/>
              </a:lnSpc>
            </a:pPr>
            <a:r>
              <a:rPr lang="en-US" sz="3200" dirty="0">
                <a:solidFill>
                  <a:schemeClr val="tx1"/>
                </a:solidFill>
                <a:latin typeface="Inter"/>
              </a:rPr>
              <a:t>lead to </a:t>
            </a:r>
            <a:r>
              <a:rPr lang="en-US" sz="3200" b="1" dirty="0">
                <a:solidFill>
                  <a:schemeClr val="tx1"/>
                </a:solidFill>
                <a:latin typeface="Inter"/>
              </a:rPr>
              <a:t>addiction</a:t>
            </a:r>
            <a:r>
              <a:rPr lang="en-US" sz="3200" dirty="0">
                <a:solidFill>
                  <a:schemeClr val="tx1"/>
                </a:solidFill>
                <a:latin typeface="Inter"/>
              </a:rPr>
              <a:t> and affect brain development </a:t>
            </a:r>
          </a:p>
          <a:p>
            <a:pPr marL="685165" lvl="1" indent="-227965">
              <a:lnSpc>
                <a:spcPct val="103000"/>
              </a:lnSpc>
            </a:pPr>
            <a:r>
              <a:rPr lang="en-US" sz="3200" dirty="0">
                <a:solidFill>
                  <a:schemeClr val="tx1"/>
                </a:solidFill>
                <a:latin typeface="Inter"/>
              </a:rPr>
              <a:t>expose you to </a:t>
            </a:r>
            <a:r>
              <a:rPr lang="en-US" sz="3200" b="1" dirty="0">
                <a:solidFill>
                  <a:schemeClr val="tx1"/>
                </a:solidFill>
                <a:latin typeface="Inter"/>
              </a:rPr>
              <a:t>harmful</a:t>
            </a:r>
            <a:r>
              <a:rPr lang="en-US" sz="3200" dirty="0">
                <a:solidFill>
                  <a:schemeClr val="tx1"/>
                </a:solidFill>
                <a:latin typeface="Inter"/>
              </a:rPr>
              <a:t> chemicals </a:t>
            </a:r>
          </a:p>
          <a:p>
            <a:pPr marL="685165" lvl="1" indent="-227965">
              <a:lnSpc>
                <a:spcPct val="103000"/>
              </a:lnSpc>
            </a:pPr>
            <a:r>
              <a:rPr lang="en-US" sz="3200" dirty="0">
                <a:solidFill>
                  <a:schemeClr val="tx1"/>
                </a:solidFill>
                <a:latin typeface="Inter"/>
              </a:rPr>
              <a:t>cause lung </a:t>
            </a:r>
            <a:r>
              <a:rPr lang="en-US" sz="3200" b="1" dirty="0">
                <a:solidFill>
                  <a:schemeClr val="tx1"/>
                </a:solidFill>
                <a:latin typeface="Inter"/>
              </a:rPr>
              <a:t>damage</a:t>
            </a:r>
            <a:r>
              <a:rPr lang="en-US" sz="3200" dirty="0">
                <a:solidFill>
                  <a:schemeClr val="tx1"/>
                </a:solidFill>
                <a:latin typeface="Inter"/>
              </a:rPr>
              <a:t> </a:t>
            </a:r>
          </a:p>
          <a:p>
            <a:pPr marL="0" indent="0">
              <a:lnSpc>
                <a:spcPct val="103000"/>
              </a:lnSpc>
              <a:buNone/>
            </a:pPr>
            <a:r>
              <a:rPr lang="en-US" sz="3200" b="0" dirty="0">
                <a:solidFill>
                  <a:schemeClr val="tx1"/>
                </a:solidFill>
                <a:latin typeface="Inter SemiBold" panose="02000503000000020004"/>
              </a:rPr>
              <a:t>The long-term health consequences of vaping aren’t yet known.</a:t>
            </a:r>
          </a:p>
        </p:txBody>
      </p:sp>
      <p:sp>
        <p:nvSpPr>
          <p:cNvPr id="10" name="Text Placeholder 9">
            <a:extLst>
              <a:ext uri="{FF2B5EF4-FFF2-40B4-BE49-F238E27FC236}">
                <a16:creationId xmlns:a16="http://schemas.microsoft.com/office/drawing/2014/main" id="{7E01C4B6-F684-7FB5-5B5A-3C73E1237DDD}"/>
              </a:ext>
            </a:extLst>
          </p:cNvPr>
          <p:cNvSpPr>
            <a:spLocks noGrp="1"/>
          </p:cNvSpPr>
          <p:nvPr>
            <p:ph type="body" sz="quarter" idx="12"/>
          </p:nvPr>
        </p:nvSpPr>
        <p:spPr/>
        <p:txBody>
          <a:bodyPr/>
          <a:lstStyle/>
          <a:p>
            <a:r>
              <a:rPr lang="en-CA">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81932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1" y="647700"/>
            <a:ext cx="10439400" cy="1800560"/>
          </a:xfrm>
        </p:spPr>
        <p:txBody>
          <a:bodyPr vert="horz" lIns="91440" tIns="45720" rIns="91440" bIns="45720" rtlCol="0" anchor="t">
            <a:noAutofit/>
          </a:bodyPr>
          <a:lstStyle/>
          <a:p>
            <a:r>
              <a:rPr lang="en-US" sz="4000" b="0" dirty="0">
                <a:latin typeface="Raleway Medium" pitchFamily="2" charset="77"/>
              </a:rPr>
              <a:t>My big sister is old enough to try cannabis, but she said she doesn’t want to. She heard that it could cause changes to her brain. Is that true? </a:t>
            </a:r>
          </a:p>
        </p:txBody>
      </p:sp>
      <p:sp>
        <p:nvSpPr>
          <p:cNvPr id="2" name="Content Placeholder 1">
            <a:extLst>
              <a:ext uri="{FF2B5EF4-FFF2-40B4-BE49-F238E27FC236}">
                <a16:creationId xmlns:a16="http://schemas.microsoft.com/office/drawing/2014/main" id="{F4796D70-6A24-806B-21A8-7870524971BB}"/>
              </a:ext>
            </a:extLst>
          </p:cNvPr>
          <p:cNvSpPr>
            <a:spLocks noGrp="1"/>
          </p:cNvSpPr>
          <p:nvPr>
            <p:ph idx="1"/>
          </p:nvPr>
        </p:nvSpPr>
        <p:spPr/>
        <p:txBody>
          <a:bodyPr>
            <a:normAutofit/>
          </a:bodyPr>
          <a:lstStyle/>
          <a:p>
            <a:r>
              <a:rPr lang="en-CA" sz="8000" b="1" dirty="0">
                <a:latin typeface="Raleway" pitchFamily="2" charset="77"/>
                <a:hlinkClick r:id="rId3" action="ppaction://hlinksldjump"/>
              </a:rPr>
              <a:t>YES</a:t>
            </a:r>
          </a:p>
        </p:txBody>
      </p:sp>
      <p:sp>
        <p:nvSpPr>
          <p:cNvPr id="3" name="Content Placeholder 2">
            <a:extLst>
              <a:ext uri="{FF2B5EF4-FFF2-40B4-BE49-F238E27FC236}">
                <a16:creationId xmlns:a16="http://schemas.microsoft.com/office/drawing/2014/main" id="{3B73DF52-05FF-57AC-3A7D-F25B46EC42BC}"/>
              </a:ext>
            </a:extLst>
          </p:cNvPr>
          <p:cNvSpPr>
            <a:spLocks noGrp="1"/>
          </p:cNvSpPr>
          <p:nvPr>
            <p:ph idx="10"/>
          </p:nvPr>
        </p:nvSpPr>
        <p:spPr/>
        <p:txBody>
          <a:bodyPr>
            <a:normAutofit/>
          </a:bodyPr>
          <a:lstStyle/>
          <a:p>
            <a:r>
              <a:rPr lang="en-CA" sz="8000" b="1" dirty="0">
                <a:latin typeface="Raleway" pitchFamily="2" charset="77"/>
                <a:hlinkClick r:id="rId4" action="ppaction://hlinksldjump"/>
              </a:rPr>
              <a:t>NO</a:t>
            </a:r>
          </a:p>
        </p:txBody>
      </p:sp>
    </p:spTree>
    <p:extLst>
      <p:ext uri="{BB962C8B-B14F-4D97-AF65-F5344CB8AC3E}">
        <p14:creationId xmlns:p14="http://schemas.microsoft.com/office/powerpoint/2010/main" val="1363523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a:noAutofit/>
          </a:bodyPr>
          <a:lstStyle/>
          <a:p>
            <a:pPr>
              <a:lnSpc>
                <a:spcPct val="108000"/>
              </a:lnSpc>
            </a:pPr>
            <a:r>
              <a:rPr lang="en-US" sz="800" i="0" dirty="0">
                <a:solidFill>
                  <a:schemeClr val="bg1"/>
                </a:solidFill>
                <a:effectLst/>
              </a:rPr>
              <a:t>My big sister is old enough to try cannabis, but she said she doesn’t want to. She heard that it could cause changes to her brain. Is that true? no</a:t>
            </a:r>
            <a:endParaRPr lang="en-US" sz="800" dirty="0">
              <a:solidFill>
                <a:schemeClr val="bg1"/>
              </a:solidFill>
            </a:endParaRPr>
          </a:p>
        </p:txBody>
      </p:sp>
      <p:sp>
        <p:nvSpPr>
          <p:cNvPr id="2" name="Content Placeholder 1">
            <a:extLst>
              <a:ext uri="{FF2B5EF4-FFF2-40B4-BE49-F238E27FC236}">
                <a16:creationId xmlns:a16="http://schemas.microsoft.com/office/drawing/2014/main" id="{DD6EE19D-43EA-B66D-EFDB-4CE6848764C7}"/>
              </a:ext>
            </a:extLst>
          </p:cNvPr>
          <p:cNvSpPr>
            <a:spLocks noGrp="1"/>
          </p:cNvSpPr>
          <p:nvPr>
            <p:ph idx="1"/>
          </p:nvPr>
        </p:nvSpPr>
        <p:spPr/>
        <p:txBody>
          <a:bodyPr>
            <a:normAutofit/>
          </a:bodyPr>
          <a:lstStyle/>
          <a:p>
            <a:pPr marL="0" indent="0">
              <a:buNone/>
            </a:pPr>
            <a:r>
              <a:rPr lang="en-CA" dirty="0">
                <a:latin typeface="Raleway" pitchFamily="2" charset="77"/>
              </a:rPr>
              <a:t>Not quite! The answer is…</a:t>
            </a:r>
          </a:p>
        </p:txBody>
      </p:sp>
      <p:sp>
        <p:nvSpPr>
          <p:cNvPr id="3" name="Content Placeholder 2">
            <a:extLst>
              <a:ext uri="{FF2B5EF4-FFF2-40B4-BE49-F238E27FC236}">
                <a16:creationId xmlns:a16="http://schemas.microsoft.com/office/drawing/2014/main" id="{B13E762C-610A-902A-A941-1BD22A711487}"/>
              </a:ext>
            </a:extLst>
          </p:cNvPr>
          <p:cNvSpPr>
            <a:spLocks noGrp="1"/>
          </p:cNvSpPr>
          <p:nvPr>
            <p:ph idx="10"/>
          </p:nvPr>
        </p:nvSpPr>
        <p:spPr/>
        <p:txBody>
          <a:bodyPr/>
          <a:lstStyle/>
          <a:p>
            <a:r>
              <a:rPr lang="en-CA" b="1" dirty="0">
                <a:latin typeface="Raleway" pitchFamily="2" charset="77"/>
              </a:rPr>
              <a:t>YES</a:t>
            </a:r>
          </a:p>
        </p:txBody>
      </p:sp>
      <p:sp>
        <p:nvSpPr>
          <p:cNvPr id="7" name="Content Placeholder 6">
            <a:extLst>
              <a:ext uri="{FF2B5EF4-FFF2-40B4-BE49-F238E27FC236}">
                <a16:creationId xmlns:a16="http://schemas.microsoft.com/office/drawing/2014/main" id="{12C2DBD5-6D92-5D4C-81A7-D2496C4C5E71}"/>
              </a:ext>
            </a:extLst>
          </p:cNvPr>
          <p:cNvSpPr>
            <a:spLocks noGrp="1"/>
          </p:cNvSpPr>
          <p:nvPr>
            <p:ph idx="11"/>
          </p:nvPr>
        </p:nvSpPr>
        <p:spPr>
          <a:xfrm>
            <a:off x="651909" y="2231783"/>
            <a:ext cx="10785390" cy="3711817"/>
          </a:xfrm>
        </p:spPr>
        <p:txBody>
          <a:bodyPr vert="horz" lIns="91440" tIns="45720" rIns="91440" bIns="45720" rtlCol="0" anchor="t">
            <a:noAutofit/>
          </a:bodyPr>
          <a:lstStyle/>
          <a:p>
            <a:pPr marL="0" indent="0">
              <a:lnSpc>
                <a:spcPct val="103000"/>
              </a:lnSpc>
              <a:buNone/>
            </a:pPr>
            <a:r>
              <a:rPr lang="en-US" sz="3000" b="0" dirty="0">
                <a:solidFill>
                  <a:schemeClr val="tx1"/>
                </a:solidFill>
                <a:latin typeface="Raleway Medium" pitchFamily="2" charset="77"/>
              </a:rPr>
              <a:t>Cannabis use before the age of 25 can cause changes to the developing brain, leading to damage that impacts memory and concentration.</a:t>
            </a:r>
          </a:p>
          <a:p>
            <a:pPr marL="0" indent="0">
              <a:lnSpc>
                <a:spcPct val="103000"/>
              </a:lnSpc>
              <a:buNone/>
            </a:pPr>
            <a:r>
              <a:rPr lang="en-US" sz="3000" b="0" dirty="0">
                <a:solidFill>
                  <a:schemeClr val="tx1"/>
                </a:solidFill>
                <a:latin typeface="Raleway Medium" pitchFamily="2" charset="77"/>
              </a:rPr>
              <a:t>Studies have shown the brains of teens who use cannabis regularly have to work harder to perform the same tasks as other teens.</a:t>
            </a:r>
          </a:p>
          <a:p>
            <a:pPr marL="0" indent="0">
              <a:lnSpc>
                <a:spcPct val="103000"/>
              </a:lnSpc>
              <a:buNone/>
            </a:pPr>
            <a:r>
              <a:rPr lang="en-US" sz="3000" b="0" dirty="0">
                <a:solidFill>
                  <a:schemeClr val="tx1"/>
                </a:solidFill>
                <a:latin typeface="Raleway Medium" pitchFamily="2" charset="77"/>
              </a:rPr>
              <a:t>Cannabis can also impact things like our </a:t>
            </a:r>
            <a:br>
              <a:rPr lang="en-US" sz="3000" b="0" dirty="0">
                <a:solidFill>
                  <a:schemeClr val="tx1"/>
                </a:solidFill>
                <a:latin typeface="Raleway Medium" pitchFamily="2" charset="77"/>
              </a:rPr>
            </a:br>
            <a:r>
              <a:rPr lang="en-US" sz="3000" b="0" dirty="0">
                <a:solidFill>
                  <a:schemeClr val="tx1"/>
                </a:solidFill>
                <a:latin typeface="Raleway Medium" pitchFamily="2" charset="77"/>
              </a:rPr>
              <a:t>sleep and appetite.</a:t>
            </a:r>
          </a:p>
        </p:txBody>
      </p:sp>
      <p:sp>
        <p:nvSpPr>
          <p:cNvPr id="10" name="Text Placeholder 9">
            <a:extLst>
              <a:ext uri="{FF2B5EF4-FFF2-40B4-BE49-F238E27FC236}">
                <a16:creationId xmlns:a16="http://schemas.microsoft.com/office/drawing/2014/main" id="{7C81E587-ADE6-CE32-A851-D462BCCEF874}"/>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1196797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a:xfrm>
            <a:off x="0" y="-876074"/>
            <a:ext cx="10785391" cy="709944"/>
          </a:xfrm>
        </p:spPr>
        <p:txBody>
          <a:bodyPr>
            <a:noAutofit/>
          </a:bodyPr>
          <a:lstStyle/>
          <a:p>
            <a:pPr>
              <a:lnSpc>
                <a:spcPct val="108000"/>
              </a:lnSpc>
            </a:pPr>
            <a:r>
              <a:rPr lang="en-US" sz="800" i="0" dirty="0">
                <a:solidFill>
                  <a:schemeClr val="bg1"/>
                </a:solidFill>
                <a:effectLst/>
              </a:rPr>
              <a:t>My big sister is old enough to try cannabis, but she said she doesn’t want to. She heard that it could cause changes to her brain. Is that true? yes</a:t>
            </a:r>
            <a:endParaRPr lang="en-US" sz="800" dirty="0">
              <a:solidFill>
                <a:schemeClr val="bg1"/>
              </a:solidFill>
              <a:latin typeface="+mn-lt"/>
            </a:endParaRPr>
          </a:p>
        </p:txBody>
      </p:sp>
      <p:sp>
        <p:nvSpPr>
          <p:cNvPr id="2" name="Content Placeholder 1">
            <a:extLst>
              <a:ext uri="{FF2B5EF4-FFF2-40B4-BE49-F238E27FC236}">
                <a16:creationId xmlns:a16="http://schemas.microsoft.com/office/drawing/2014/main" id="{25D74293-BAF6-A8A9-06CB-6007A6A82DB1}"/>
              </a:ext>
            </a:extLst>
          </p:cNvPr>
          <p:cNvSpPr>
            <a:spLocks noGrp="1"/>
          </p:cNvSpPr>
          <p:nvPr>
            <p:ph idx="1"/>
          </p:nvPr>
        </p:nvSpPr>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5" name="Content Placeholder 4">
            <a:extLst>
              <a:ext uri="{FF2B5EF4-FFF2-40B4-BE49-F238E27FC236}">
                <a16:creationId xmlns:a16="http://schemas.microsoft.com/office/drawing/2014/main" id="{C27782EF-5A32-4102-6A90-6913B391CE3D}"/>
              </a:ext>
            </a:extLst>
          </p:cNvPr>
          <p:cNvSpPr>
            <a:spLocks noGrp="1"/>
          </p:cNvSpPr>
          <p:nvPr>
            <p:ph idx="11"/>
          </p:nvPr>
        </p:nvSpPr>
        <p:spPr>
          <a:xfrm>
            <a:off x="642620" y="1981200"/>
            <a:ext cx="10854291" cy="2721802"/>
          </a:xfrm>
        </p:spPr>
        <p:txBody>
          <a:bodyPr vert="horz" lIns="91440" tIns="45720" rIns="91440" bIns="45720" rtlCol="0" anchor="t">
            <a:noAutofit/>
          </a:bodyPr>
          <a:lstStyle/>
          <a:p>
            <a:pPr marL="0" indent="0">
              <a:lnSpc>
                <a:spcPct val="103000"/>
              </a:lnSpc>
              <a:buNone/>
            </a:pPr>
            <a:r>
              <a:rPr lang="en-US" sz="3000" b="0" dirty="0">
                <a:solidFill>
                  <a:schemeClr val="tx1"/>
                </a:solidFill>
                <a:latin typeface="Raleway Medium" pitchFamily="2" charset="77"/>
              </a:rPr>
              <a:t>Cannabis use before the age of 25 can cause changes to the developing brain, leading to damage that impacts memory and concentration.</a:t>
            </a:r>
          </a:p>
          <a:p>
            <a:pPr marL="0" indent="0">
              <a:lnSpc>
                <a:spcPct val="103000"/>
              </a:lnSpc>
              <a:buNone/>
            </a:pPr>
            <a:r>
              <a:rPr lang="en-US" sz="3000" b="0" dirty="0">
                <a:solidFill>
                  <a:schemeClr val="tx1"/>
                </a:solidFill>
                <a:latin typeface="Raleway Medium" pitchFamily="2" charset="77"/>
              </a:rPr>
              <a:t>Studies have shown the brains of teens who use cannabis regularly have to work harder to perform the same tasks as other teens.</a:t>
            </a:r>
          </a:p>
          <a:p>
            <a:pPr marL="0" indent="0">
              <a:lnSpc>
                <a:spcPct val="103000"/>
              </a:lnSpc>
              <a:buNone/>
            </a:pPr>
            <a:r>
              <a:rPr lang="en-US" sz="3000" b="0" dirty="0">
                <a:solidFill>
                  <a:schemeClr val="tx1"/>
                </a:solidFill>
                <a:latin typeface="Raleway Medium" pitchFamily="2" charset="77"/>
              </a:rPr>
              <a:t>Cannabis can also impact things like our sleep </a:t>
            </a:r>
          </a:p>
          <a:p>
            <a:pPr marL="0" indent="0">
              <a:lnSpc>
                <a:spcPct val="103000"/>
              </a:lnSpc>
              <a:buNone/>
            </a:pPr>
            <a:r>
              <a:rPr lang="en-US" sz="3000" b="0" dirty="0">
                <a:solidFill>
                  <a:schemeClr val="tx1"/>
                </a:solidFill>
                <a:latin typeface="Raleway Medium" pitchFamily="2" charset="77"/>
              </a:rPr>
              <a:t>and appetite.</a:t>
            </a:r>
          </a:p>
        </p:txBody>
      </p:sp>
      <p:sp>
        <p:nvSpPr>
          <p:cNvPr id="10" name="Text Placeholder 9">
            <a:extLst>
              <a:ext uri="{FF2B5EF4-FFF2-40B4-BE49-F238E27FC236}">
                <a16:creationId xmlns:a16="http://schemas.microsoft.com/office/drawing/2014/main" id="{94221F5D-8B81-57BB-0488-E60650CAD73F}"/>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004066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1" y="647700"/>
            <a:ext cx="10198100" cy="2140294"/>
          </a:xfrm>
        </p:spPr>
        <p:txBody>
          <a:bodyPr vert="horz" lIns="91440" tIns="45720" rIns="91440" bIns="45720" rtlCol="0" anchor="t">
            <a:noAutofit/>
          </a:bodyPr>
          <a:lstStyle/>
          <a:p>
            <a:r>
              <a:rPr lang="en-US" sz="4000" b="0" dirty="0">
                <a:latin typeface="Raleway Medium" pitchFamily="2" charset="77"/>
              </a:rPr>
              <a:t>I’ve heard that you can eat as many cannabis gummies as you want, and you won’t get sick. Is that true?</a:t>
            </a:r>
          </a:p>
        </p:txBody>
      </p:sp>
      <p:sp>
        <p:nvSpPr>
          <p:cNvPr id="2" name="Content Placeholder 1">
            <a:extLst>
              <a:ext uri="{FF2B5EF4-FFF2-40B4-BE49-F238E27FC236}">
                <a16:creationId xmlns:a16="http://schemas.microsoft.com/office/drawing/2014/main" id="{F8EE8DED-1289-A150-0D58-AC8E381EBD1D}"/>
              </a:ext>
            </a:extLst>
          </p:cNvPr>
          <p:cNvSpPr>
            <a:spLocks noGrp="1"/>
          </p:cNvSpPr>
          <p:nvPr>
            <p:ph idx="1"/>
          </p:nvPr>
        </p:nvSpPr>
        <p:spPr/>
        <p:txBody>
          <a:bodyPr>
            <a:noAutofit/>
          </a:bodyPr>
          <a:lstStyle/>
          <a:p>
            <a:r>
              <a:rPr lang="en-CA" sz="8000" b="1" dirty="0">
                <a:latin typeface="Raleway" pitchFamily="2" charset="77"/>
                <a:hlinkClick r:id="rId2" action="ppaction://hlinksldjump"/>
              </a:rPr>
              <a:t>YES</a:t>
            </a:r>
          </a:p>
        </p:txBody>
      </p:sp>
      <p:sp>
        <p:nvSpPr>
          <p:cNvPr id="3" name="Content Placeholder 2">
            <a:extLst>
              <a:ext uri="{FF2B5EF4-FFF2-40B4-BE49-F238E27FC236}">
                <a16:creationId xmlns:a16="http://schemas.microsoft.com/office/drawing/2014/main" id="{20B772C8-9B7D-145C-44CE-6CF5CBA69A55}"/>
              </a:ext>
            </a:extLst>
          </p:cNvPr>
          <p:cNvSpPr>
            <a:spLocks noGrp="1"/>
          </p:cNvSpPr>
          <p:nvPr>
            <p:ph idx="10"/>
          </p:nvPr>
        </p:nvSpPr>
        <p:spPr/>
        <p:txBody>
          <a:bodyPr>
            <a:noAutofit/>
          </a:bodyPr>
          <a:lstStyle/>
          <a:p>
            <a:r>
              <a:rPr lang="en-CA" sz="8000" b="1" dirty="0">
                <a:latin typeface="Raleway" pitchFamily="2" charset="77"/>
                <a:hlinkClick r:id="rId3" action="ppaction://hlinksldjump"/>
              </a:rPr>
              <a:t>NO</a:t>
            </a:r>
          </a:p>
        </p:txBody>
      </p:sp>
    </p:spTree>
    <p:extLst>
      <p:ext uri="{BB962C8B-B14F-4D97-AF65-F5344CB8AC3E}">
        <p14:creationId xmlns:p14="http://schemas.microsoft.com/office/powerpoint/2010/main" val="79279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I’ve heard that you can eat as many cannabis gummies as you want, and you won’t get sick. Is that true? yes</a:t>
            </a:r>
          </a:p>
        </p:txBody>
      </p:sp>
      <p:sp>
        <p:nvSpPr>
          <p:cNvPr id="2" name="Content Placeholder 1">
            <a:extLst>
              <a:ext uri="{FF2B5EF4-FFF2-40B4-BE49-F238E27FC236}">
                <a16:creationId xmlns:a16="http://schemas.microsoft.com/office/drawing/2014/main" id="{225D7364-887A-5DBB-3BAF-4FB9355F5DB8}"/>
              </a:ext>
            </a:extLst>
          </p:cNvPr>
          <p:cNvSpPr>
            <a:spLocks noGrp="1"/>
          </p:cNvSpPr>
          <p:nvPr>
            <p:ph idx="1"/>
          </p:nvPr>
        </p:nvSpPr>
        <p:spPr/>
        <p:txBody>
          <a:bodyPr>
            <a:normAutofit/>
          </a:bodyPr>
          <a:lstStyle/>
          <a:p>
            <a:pPr marL="0" indent="0">
              <a:buNone/>
            </a:pPr>
            <a:r>
              <a:rPr lang="en-CA" sz="4400" dirty="0">
                <a:latin typeface="Raleway" pitchFamily="2" charset="77"/>
              </a:rPr>
              <a:t>Not quite! The answer is…</a:t>
            </a:r>
          </a:p>
        </p:txBody>
      </p:sp>
      <p:sp>
        <p:nvSpPr>
          <p:cNvPr id="3" name="Content Placeholder 2">
            <a:extLst>
              <a:ext uri="{FF2B5EF4-FFF2-40B4-BE49-F238E27FC236}">
                <a16:creationId xmlns:a16="http://schemas.microsoft.com/office/drawing/2014/main" id="{CCD43C67-572D-0C16-93F8-996402CB32A3}"/>
              </a:ext>
            </a:extLst>
          </p:cNvPr>
          <p:cNvSpPr>
            <a:spLocks noGrp="1"/>
          </p:cNvSpPr>
          <p:nvPr>
            <p:ph idx="10"/>
          </p:nvPr>
        </p:nvSpPr>
        <p:spPr/>
        <p:txBody>
          <a:bodyPr/>
          <a:lstStyle/>
          <a:p>
            <a:r>
              <a:rPr lang="en-CA" b="1" dirty="0">
                <a:latin typeface="Raleway" pitchFamily="2" charset="77"/>
              </a:rPr>
              <a:t>NO</a:t>
            </a:r>
          </a:p>
        </p:txBody>
      </p:sp>
      <p:sp>
        <p:nvSpPr>
          <p:cNvPr id="7" name="Content Placeholder 6">
            <a:extLst>
              <a:ext uri="{FF2B5EF4-FFF2-40B4-BE49-F238E27FC236}">
                <a16:creationId xmlns:a16="http://schemas.microsoft.com/office/drawing/2014/main" id="{CF73EF6F-91B5-7937-AE16-9E620DAB7ADC}"/>
              </a:ext>
            </a:extLst>
          </p:cNvPr>
          <p:cNvSpPr>
            <a:spLocks noGrp="1"/>
          </p:cNvSpPr>
          <p:nvPr>
            <p:ph idx="11"/>
          </p:nvPr>
        </p:nvSpPr>
        <p:spPr>
          <a:xfrm>
            <a:off x="651909" y="2479040"/>
            <a:ext cx="9640171" cy="3442269"/>
          </a:xfrm>
        </p:spPr>
        <p:txBody>
          <a:bodyPr vert="horz" lIns="91440" tIns="45720" rIns="91440" bIns="45720" rtlCol="0" anchor="t">
            <a:normAutofit/>
          </a:bodyPr>
          <a:lstStyle/>
          <a:p>
            <a:pPr marL="0" indent="0" fontAlgn="base">
              <a:lnSpc>
                <a:spcPct val="105000"/>
              </a:lnSpc>
              <a:buNone/>
            </a:pPr>
            <a:r>
              <a:rPr lang="en-CA" sz="3000" b="0" dirty="0">
                <a:solidFill>
                  <a:schemeClr val="tx1"/>
                </a:solidFill>
                <a:latin typeface="Inter SemiBold" panose="02000503000000020004"/>
              </a:rPr>
              <a:t>Too much cannabis can cause us to experience anxiety/panic, </a:t>
            </a:r>
            <a:r>
              <a:rPr lang="en-CA" sz="3000" b="0" dirty="0">
                <a:solidFill>
                  <a:schemeClr val="tx1"/>
                </a:solidFill>
                <a:latin typeface="Raleway Medium" pitchFamily="2" charset="77"/>
              </a:rPr>
              <a:t>increased</a:t>
            </a:r>
            <a:r>
              <a:rPr lang="en-CA" sz="3000" b="0" dirty="0">
                <a:solidFill>
                  <a:schemeClr val="tx1"/>
                </a:solidFill>
                <a:latin typeface="Inter SemiBold" panose="02000503000000020004"/>
              </a:rPr>
              <a:t> heart rate, dizziness, vomiting, or difficulty telling what is real. It can be </a:t>
            </a:r>
            <a:r>
              <a:rPr lang="en-CA" sz="3000" dirty="0">
                <a:solidFill>
                  <a:schemeClr val="tx1"/>
                </a:solidFill>
                <a:latin typeface="Inter SemiBold" panose="02000503000000020004"/>
              </a:rPr>
              <a:t>hard to tell </a:t>
            </a:r>
            <a:r>
              <a:rPr lang="en-CA" sz="3000" b="0" dirty="0">
                <a:solidFill>
                  <a:schemeClr val="tx1"/>
                </a:solidFill>
                <a:latin typeface="Inter SemiBold" panose="02000503000000020004"/>
              </a:rPr>
              <a:t>how much you are using when eating/drinking cannabis or even when smoking/vaping it. </a:t>
            </a:r>
            <a:endParaRPr lang="en-US" sz="3000" b="0" dirty="0">
              <a:solidFill>
                <a:schemeClr val="tx1"/>
              </a:solidFill>
              <a:latin typeface="Inter SemiBold" panose="02000503000000020004"/>
            </a:endParaRPr>
          </a:p>
        </p:txBody>
      </p:sp>
      <p:sp>
        <p:nvSpPr>
          <p:cNvPr id="10" name="Text Placeholder 9">
            <a:extLst>
              <a:ext uri="{FF2B5EF4-FFF2-40B4-BE49-F238E27FC236}">
                <a16:creationId xmlns:a16="http://schemas.microsoft.com/office/drawing/2014/main" id="{D78E3D9C-752E-D683-B614-0B69C995A551}"/>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4251144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I’ve heard that you can eat as many cannabis gummies as you want, and you won’t get sick. Is that true? no</a:t>
            </a:r>
          </a:p>
        </p:txBody>
      </p:sp>
      <p:sp>
        <p:nvSpPr>
          <p:cNvPr id="2" name="Content Placeholder 1">
            <a:extLst>
              <a:ext uri="{FF2B5EF4-FFF2-40B4-BE49-F238E27FC236}">
                <a16:creationId xmlns:a16="http://schemas.microsoft.com/office/drawing/2014/main" id="{1454E3E1-CA64-A2AA-3044-C27E75A2D258}"/>
              </a:ext>
            </a:extLst>
          </p:cNvPr>
          <p:cNvSpPr>
            <a:spLocks noGrp="1"/>
          </p:cNvSpPr>
          <p:nvPr>
            <p:ph idx="1"/>
          </p:nvPr>
        </p:nvSpPr>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9" name="Content Placeholder 8">
            <a:extLst>
              <a:ext uri="{FF2B5EF4-FFF2-40B4-BE49-F238E27FC236}">
                <a16:creationId xmlns:a16="http://schemas.microsoft.com/office/drawing/2014/main" id="{B374BE42-B390-9B8E-01CC-D822AECC87A0}"/>
              </a:ext>
            </a:extLst>
          </p:cNvPr>
          <p:cNvSpPr>
            <a:spLocks noGrp="1"/>
          </p:cNvSpPr>
          <p:nvPr>
            <p:ph idx="11"/>
          </p:nvPr>
        </p:nvSpPr>
        <p:spPr>
          <a:xfrm>
            <a:off x="647700" y="2000001"/>
            <a:ext cx="10785390" cy="2999437"/>
          </a:xfrm>
        </p:spPr>
        <p:txBody>
          <a:bodyPr vert="horz" lIns="91440" tIns="45720" rIns="91440" bIns="45720" rtlCol="0" anchor="t">
            <a:noAutofit/>
          </a:bodyPr>
          <a:lstStyle/>
          <a:p>
            <a:pPr marL="0" indent="0">
              <a:lnSpc>
                <a:spcPct val="105000"/>
              </a:lnSpc>
              <a:buNone/>
            </a:pPr>
            <a:r>
              <a:rPr lang="en-CA" sz="3200" b="0" dirty="0">
                <a:solidFill>
                  <a:schemeClr val="tx1"/>
                </a:solidFill>
                <a:latin typeface="Raleway Medium" pitchFamily="2" charset="77"/>
              </a:rPr>
              <a:t>Too much cannabis can cause us to experience anxiety/panic, increased heart rate, dizziness, vomiting, or difficulty telling what is real. It can be hard to tell how much you are using when eating/drinking cannabis or even when smoking/vaping it. </a:t>
            </a:r>
          </a:p>
        </p:txBody>
      </p:sp>
      <p:sp>
        <p:nvSpPr>
          <p:cNvPr id="10" name="Text Placeholder 9">
            <a:extLst>
              <a:ext uri="{FF2B5EF4-FFF2-40B4-BE49-F238E27FC236}">
                <a16:creationId xmlns:a16="http://schemas.microsoft.com/office/drawing/2014/main" id="{C4C63868-B06D-EEA6-ADAA-7899354917FB}"/>
              </a:ext>
            </a:extLst>
          </p:cNvPr>
          <p:cNvSpPr>
            <a:spLocks noGrp="1"/>
          </p:cNvSpPr>
          <p:nvPr>
            <p:ph type="body" sz="quarter" idx="12"/>
          </p:nvPr>
        </p:nvSpPr>
        <p:spPr>
          <a:xfrm>
            <a:off x="9825898" y="4966018"/>
            <a:ext cx="2293034" cy="1192805"/>
          </a:xfrm>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1980573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1" y="647700"/>
            <a:ext cx="10439400" cy="1973580"/>
          </a:xfrm>
        </p:spPr>
        <p:txBody>
          <a:bodyPr vert="horz" lIns="91440" tIns="45720" rIns="91440" bIns="45720" rtlCol="0" anchor="t">
            <a:noAutofit/>
          </a:bodyPr>
          <a:lstStyle/>
          <a:p>
            <a:r>
              <a:rPr lang="en-US" sz="4000" b="0" dirty="0">
                <a:latin typeface="Raleway Medium" pitchFamily="2" charset="77"/>
              </a:rPr>
              <a:t>I follow a counsellor on social media and he says that substance use and mental health problems can be connected. Is that true? </a:t>
            </a:r>
          </a:p>
        </p:txBody>
      </p:sp>
      <p:sp>
        <p:nvSpPr>
          <p:cNvPr id="2" name="Content Placeholder 1">
            <a:extLst>
              <a:ext uri="{FF2B5EF4-FFF2-40B4-BE49-F238E27FC236}">
                <a16:creationId xmlns:a16="http://schemas.microsoft.com/office/drawing/2014/main" id="{AB22BF18-E7C1-255F-B1AB-20FA58065FC2}"/>
              </a:ext>
            </a:extLst>
          </p:cNvPr>
          <p:cNvSpPr>
            <a:spLocks noGrp="1"/>
          </p:cNvSpPr>
          <p:nvPr>
            <p:ph idx="1"/>
          </p:nvPr>
        </p:nvSpPr>
        <p:spPr/>
        <p:txBody>
          <a:bodyPr>
            <a:normAutofit/>
          </a:bodyPr>
          <a:lstStyle/>
          <a:p>
            <a:r>
              <a:rPr lang="en-CA" sz="8000" b="1" dirty="0">
                <a:latin typeface="Raleway" pitchFamily="2" charset="77"/>
                <a:hlinkClick r:id="rId3" action="ppaction://hlinksldjump"/>
              </a:rPr>
              <a:t>YES</a:t>
            </a:r>
          </a:p>
        </p:txBody>
      </p:sp>
      <p:sp>
        <p:nvSpPr>
          <p:cNvPr id="3" name="Content Placeholder 2">
            <a:extLst>
              <a:ext uri="{FF2B5EF4-FFF2-40B4-BE49-F238E27FC236}">
                <a16:creationId xmlns:a16="http://schemas.microsoft.com/office/drawing/2014/main" id="{FF70DAA5-28A1-4976-F273-89D4A5DFE692}"/>
              </a:ext>
            </a:extLst>
          </p:cNvPr>
          <p:cNvSpPr>
            <a:spLocks noGrp="1"/>
          </p:cNvSpPr>
          <p:nvPr>
            <p:ph idx="10"/>
          </p:nvPr>
        </p:nvSpPr>
        <p:spPr/>
        <p:txBody>
          <a:bodyPr>
            <a:normAutofit/>
          </a:bodyPr>
          <a:lstStyle/>
          <a:p>
            <a:r>
              <a:rPr lang="en-CA" sz="8000" b="1">
                <a:latin typeface="Raleway" pitchFamily="2" charset="77"/>
                <a:hlinkClick r:id="rId4" action="ppaction://hlinksldjump"/>
              </a:rPr>
              <a:t>NO</a:t>
            </a:r>
          </a:p>
        </p:txBody>
      </p:sp>
    </p:spTree>
    <p:extLst>
      <p:ext uri="{BB962C8B-B14F-4D97-AF65-F5344CB8AC3E}">
        <p14:creationId xmlns:p14="http://schemas.microsoft.com/office/powerpoint/2010/main" val="620382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I follow a counsellor on social media and he says that substance use and mental health problems can be connected. Is that true? no</a:t>
            </a:r>
          </a:p>
        </p:txBody>
      </p:sp>
      <p:sp>
        <p:nvSpPr>
          <p:cNvPr id="2" name="Content Placeholder 1">
            <a:extLst>
              <a:ext uri="{FF2B5EF4-FFF2-40B4-BE49-F238E27FC236}">
                <a16:creationId xmlns:a16="http://schemas.microsoft.com/office/drawing/2014/main" id="{60CE58CC-0577-E72C-74A3-ACD2BC667ED8}"/>
              </a:ext>
            </a:extLst>
          </p:cNvPr>
          <p:cNvSpPr>
            <a:spLocks noGrp="1"/>
          </p:cNvSpPr>
          <p:nvPr>
            <p:ph idx="1"/>
          </p:nvPr>
        </p:nvSpPr>
        <p:spPr/>
        <p:txBody>
          <a:bodyPr>
            <a:normAutofit/>
          </a:bodyPr>
          <a:lstStyle/>
          <a:p>
            <a:pPr marL="0" indent="0">
              <a:buNone/>
            </a:pPr>
            <a:r>
              <a:rPr lang="en-CA" sz="4400" dirty="0">
                <a:latin typeface="Raleway" pitchFamily="2" charset="77"/>
              </a:rPr>
              <a:t>Not quite! The answer is…</a:t>
            </a:r>
          </a:p>
        </p:txBody>
      </p:sp>
      <p:sp>
        <p:nvSpPr>
          <p:cNvPr id="3" name="Content Placeholder 2">
            <a:extLst>
              <a:ext uri="{FF2B5EF4-FFF2-40B4-BE49-F238E27FC236}">
                <a16:creationId xmlns:a16="http://schemas.microsoft.com/office/drawing/2014/main" id="{215143EA-F919-F543-DD16-22859881C9E9}"/>
              </a:ext>
            </a:extLst>
          </p:cNvPr>
          <p:cNvSpPr>
            <a:spLocks noGrp="1"/>
          </p:cNvSpPr>
          <p:nvPr>
            <p:ph idx="10"/>
          </p:nvPr>
        </p:nvSpPr>
        <p:spPr/>
        <p:txBody>
          <a:bodyPr/>
          <a:lstStyle/>
          <a:p>
            <a:r>
              <a:rPr lang="en-CA" b="1" dirty="0">
                <a:latin typeface="Raleway" pitchFamily="2" charset="77"/>
              </a:rPr>
              <a:t>YES</a:t>
            </a:r>
          </a:p>
        </p:txBody>
      </p:sp>
      <p:sp>
        <p:nvSpPr>
          <p:cNvPr id="7" name="Content Placeholder 6">
            <a:extLst>
              <a:ext uri="{FF2B5EF4-FFF2-40B4-BE49-F238E27FC236}">
                <a16:creationId xmlns:a16="http://schemas.microsoft.com/office/drawing/2014/main" id="{A9BDAF0E-E23E-6405-C043-D6E548C691EE}"/>
              </a:ext>
            </a:extLst>
          </p:cNvPr>
          <p:cNvSpPr>
            <a:spLocks noGrp="1"/>
          </p:cNvSpPr>
          <p:nvPr>
            <p:ph idx="11"/>
          </p:nvPr>
        </p:nvSpPr>
        <p:spPr>
          <a:xfrm>
            <a:off x="651909" y="2335892"/>
            <a:ext cx="9630011" cy="3417570"/>
          </a:xfrm>
        </p:spPr>
        <p:txBody>
          <a:bodyPr vert="horz" lIns="91440" tIns="45720" rIns="91440" bIns="45720" rtlCol="0" anchor="t">
            <a:normAutofit/>
          </a:bodyPr>
          <a:lstStyle/>
          <a:p>
            <a:pPr marL="0" indent="0">
              <a:lnSpc>
                <a:spcPct val="105000"/>
              </a:lnSpc>
              <a:buNone/>
            </a:pPr>
            <a:r>
              <a:rPr lang="en-US" sz="3000" b="0" dirty="0">
                <a:solidFill>
                  <a:schemeClr val="tx1"/>
                </a:solidFill>
                <a:latin typeface="Raleway Medium" pitchFamily="2" charset="77"/>
              </a:rPr>
              <a:t>Problematic substance use and mental health problems are often closely connected. That doesn’t mean everyone who uses substances has a mental health problem. But many people experience both, although it is important to note that one doesn’t necessarily cause the other.</a:t>
            </a:r>
          </a:p>
        </p:txBody>
      </p:sp>
      <p:sp>
        <p:nvSpPr>
          <p:cNvPr id="10" name="Text Placeholder 9">
            <a:extLst>
              <a:ext uri="{FF2B5EF4-FFF2-40B4-BE49-F238E27FC236}">
                <a16:creationId xmlns:a16="http://schemas.microsoft.com/office/drawing/2014/main" id="{7A0AFE2C-245E-56F1-E1A4-716D0F6C4B69}"/>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1577970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4AB7-9C4F-461A-75AC-CA9E7EFE3BEB}"/>
              </a:ext>
            </a:extLst>
          </p:cNvPr>
          <p:cNvSpPr>
            <a:spLocks noGrp="1"/>
          </p:cNvSpPr>
          <p:nvPr>
            <p:ph type="title"/>
          </p:nvPr>
        </p:nvSpPr>
        <p:spPr/>
        <p:txBody>
          <a:bodyPr>
            <a:normAutofit/>
          </a:bodyPr>
          <a:lstStyle/>
          <a:p>
            <a:pPr algn="ctr"/>
            <a:r>
              <a:rPr lang="en-US" sz="8000" dirty="0">
                <a:latin typeface="Raleway ExtraBold" pitchFamily="2" charset="77"/>
              </a:rPr>
              <a:t>Things I’ve Heard</a:t>
            </a:r>
          </a:p>
        </p:txBody>
      </p:sp>
      <p:sp>
        <p:nvSpPr>
          <p:cNvPr id="3" name="Content Placeholder 2">
            <a:extLst>
              <a:ext uri="{FF2B5EF4-FFF2-40B4-BE49-F238E27FC236}">
                <a16:creationId xmlns:a16="http://schemas.microsoft.com/office/drawing/2014/main" id="{E9D8FBFE-DFA5-066D-1170-5D3DBB67261F}"/>
              </a:ext>
            </a:extLst>
          </p:cNvPr>
          <p:cNvSpPr>
            <a:spLocks noGrp="1"/>
          </p:cNvSpPr>
          <p:nvPr>
            <p:ph idx="1"/>
          </p:nvPr>
        </p:nvSpPr>
        <p:spPr/>
        <p:txBody>
          <a:bodyPr>
            <a:normAutofit/>
          </a:bodyPr>
          <a:lstStyle/>
          <a:p>
            <a:pPr marL="0" indent="0" algn="ctr">
              <a:buNone/>
            </a:pPr>
            <a:r>
              <a:rPr lang="en-US" sz="5400" b="0" dirty="0">
                <a:latin typeface="Raleway Medium" pitchFamily="2" charset="77"/>
              </a:rPr>
              <a:t>Understanding Substance Use</a:t>
            </a:r>
          </a:p>
        </p:txBody>
      </p:sp>
      <p:sp>
        <p:nvSpPr>
          <p:cNvPr id="6" name="Text Placeholder 5">
            <a:extLst>
              <a:ext uri="{FF2B5EF4-FFF2-40B4-BE49-F238E27FC236}">
                <a16:creationId xmlns:a16="http://schemas.microsoft.com/office/drawing/2014/main" id="{3DD35D77-C56C-694F-735B-FC0E9A4DA45E}"/>
              </a:ext>
            </a:extLst>
          </p:cNvPr>
          <p:cNvSpPr>
            <a:spLocks noGrp="1"/>
          </p:cNvSpPr>
          <p:nvPr>
            <p:ph type="body" sz="quarter" idx="10"/>
          </p:nvPr>
        </p:nvSpPr>
        <p:spPr>
          <a:xfrm>
            <a:off x="2521744" y="3976463"/>
            <a:ext cx="7148512" cy="1173162"/>
          </a:xfrm>
        </p:spPr>
        <p:txBody>
          <a:bodyPr>
            <a:normAutofit/>
          </a:bodyPr>
          <a:lstStyle/>
          <a:p>
            <a:pPr marL="0" indent="0" algn="ctr">
              <a:buNone/>
            </a:pPr>
            <a:r>
              <a:rPr lang="en-CA" sz="3600" b="1">
                <a:solidFill>
                  <a:schemeClr val="bg1"/>
                </a:solidFill>
                <a:latin typeface="Raleway" pitchFamily="2" charset="77"/>
                <a:hlinkClick r:id="rId2" action="ppaction://hlinksldjump">
                  <a:extLst>
                    <a:ext uri="{A12FA001-AC4F-418D-AE19-62706E023703}">
                      <ahyp:hlinkClr xmlns:ahyp="http://schemas.microsoft.com/office/drawing/2018/hyperlinkcolor" val="tx"/>
                    </a:ext>
                  </a:extLst>
                </a:hlinkClick>
              </a:rPr>
              <a:t>CLICK HERE TO START</a:t>
            </a:r>
          </a:p>
        </p:txBody>
      </p:sp>
      <p:sp>
        <p:nvSpPr>
          <p:cNvPr id="9" name="Text Placeholder 8">
            <a:extLst>
              <a:ext uri="{FF2B5EF4-FFF2-40B4-BE49-F238E27FC236}">
                <a16:creationId xmlns:a16="http://schemas.microsoft.com/office/drawing/2014/main" id="{3FA90B10-C8DE-6113-6ED9-2D54E63F8A5C}"/>
              </a:ext>
            </a:extLst>
          </p:cNvPr>
          <p:cNvSpPr>
            <a:spLocks noGrp="1"/>
          </p:cNvSpPr>
          <p:nvPr>
            <p:ph type="body" sz="quarter" idx="11"/>
          </p:nvPr>
        </p:nvSpPr>
        <p:spPr>
          <a:xfrm>
            <a:off x="2636566" y="5762275"/>
            <a:ext cx="6918869" cy="498764"/>
          </a:xfrm>
        </p:spPr>
        <p:txBody>
          <a:bodyPr vert="horz" lIns="91440" tIns="45720" rIns="91440" bIns="45720" rtlCol="0" anchor="t">
            <a:noAutofit/>
          </a:bodyPr>
          <a:lstStyle/>
          <a:p>
            <a:pPr>
              <a:spcBef>
                <a:spcPts val="500"/>
              </a:spcBef>
            </a:pPr>
            <a:r>
              <a:rPr lang="en-US" sz="2400" b="0" dirty="0">
                <a:latin typeface="Raleway" pitchFamily="2" charset="77"/>
              </a:rPr>
              <a:t>Throughout this slide deck click </a:t>
            </a:r>
            <a:r>
              <a:rPr lang="en-US" sz="2400" b="0" i="0" u="none" strike="noStrike" dirty="0">
                <a:effectLst/>
                <a:latin typeface="Raleway" pitchFamily="2" charset="77"/>
              </a:rPr>
              <a:t>on the </a:t>
            </a:r>
            <a:r>
              <a:rPr lang="en-US" sz="2400" u="sng" dirty="0">
                <a:latin typeface="Raleway" pitchFamily="2" charset="77"/>
              </a:rPr>
              <a:t>underlined text</a:t>
            </a:r>
            <a:r>
              <a:rPr lang="en-US" sz="2400" b="0" dirty="0">
                <a:latin typeface="Raleway" pitchFamily="2" charset="77"/>
              </a:rPr>
              <a:t> to submit your</a:t>
            </a:r>
            <a:r>
              <a:rPr lang="en-US" sz="2400" b="0" i="0" u="none" strike="noStrike" dirty="0">
                <a:effectLst/>
                <a:latin typeface="Raleway" pitchFamily="2" charset="77"/>
              </a:rPr>
              <a:t> answer.</a:t>
            </a:r>
            <a:endParaRPr lang="en-US" b="0" dirty="0">
              <a:latin typeface="Raleway" pitchFamily="2" charset="77"/>
            </a:endParaRPr>
          </a:p>
        </p:txBody>
      </p:sp>
    </p:spTree>
    <p:extLst>
      <p:ext uri="{BB962C8B-B14F-4D97-AF65-F5344CB8AC3E}">
        <p14:creationId xmlns:p14="http://schemas.microsoft.com/office/powerpoint/2010/main" val="4019533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I follow a counsellor on social media and he says that substance use and mental health problems can be connected. Is that true? yes</a:t>
            </a:r>
          </a:p>
        </p:txBody>
      </p:sp>
      <p:sp>
        <p:nvSpPr>
          <p:cNvPr id="2" name="Content Placeholder 1">
            <a:extLst>
              <a:ext uri="{FF2B5EF4-FFF2-40B4-BE49-F238E27FC236}">
                <a16:creationId xmlns:a16="http://schemas.microsoft.com/office/drawing/2014/main" id="{D6E7BDC8-D6FE-5FE8-2AC3-213575C54D15}"/>
              </a:ext>
            </a:extLst>
          </p:cNvPr>
          <p:cNvSpPr>
            <a:spLocks noGrp="1"/>
          </p:cNvSpPr>
          <p:nvPr>
            <p:ph idx="1"/>
          </p:nvPr>
        </p:nvSpPr>
        <p:spPr>
          <a:xfrm>
            <a:off x="651909" y="648001"/>
            <a:ext cx="4234284" cy="959797"/>
          </a:xfrm>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5" name="Content Placeholder 4">
            <a:extLst>
              <a:ext uri="{FF2B5EF4-FFF2-40B4-BE49-F238E27FC236}">
                <a16:creationId xmlns:a16="http://schemas.microsoft.com/office/drawing/2014/main" id="{0D19D338-F56D-6A06-6F38-9E4973AD6EC5}"/>
              </a:ext>
            </a:extLst>
          </p:cNvPr>
          <p:cNvSpPr>
            <a:spLocks noGrp="1"/>
          </p:cNvSpPr>
          <p:nvPr>
            <p:ph idx="11"/>
          </p:nvPr>
        </p:nvSpPr>
        <p:spPr>
          <a:xfrm>
            <a:off x="651910" y="2135154"/>
            <a:ext cx="10785390" cy="2999437"/>
          </a:xfrm>
        </p:spPr>
        <p:txBody>
          <a:bodyPr vert="horz" lIns="91440" tIns="45720" rIns="91440" bIns="45720" rtlCol="0" anchor="t">
            <a:normAutofit lnSpcReduction="10000"/>
          </a:bodyPr>
          <a:lstStyle/>
          <a:p>
            <a:pPr marL="0" indent="0">
              <a:lnSpc>
                <a:spcPct val="105000"/>
              </a:lnSpc>
              <a:buNone/>
            </a:pPr>
            <a:r>
              <a:rPr lang="en-US" sz="3200" b="0" dirty="0">
                <a:solidFill>
                  <a:schemeClr val="tx1"/>
                </a:solidFill>
                <a:latin typeface="Raleway Medium" pitchFamily="2" charset="77"/>
              </a:rPr>
              <a:t>Problematic substance use and mental health problems are often closely connected. That doesn’t mean everyone who uses substances has a mental health problem. But many people experience both, although it is important to note that one doesn’t necessarily cause the other.</a:t>
            </a:r>
            <a:endParaRPr lang="en-CA" sz="3200" b="0" dirty="0">
              <a:solidFill>
                <a:schemeClr val="tx1"/>
              </a:solidFill>
              <a:latin typeface="Raleway Medium" pitchFamily="2" charset="77"/>
            </a:endParaRPr>
          </a:p>
        </p:txBody>
      </p:sp>
      <p:sp>
        <p:nvSpPr>
          <p:cNvPr id="10" name="Text Placeholder 9">
            <a:extLst>
              <a:ext uri="{FF2B5EF4-FFF2-40B4-BE49-F238E27FC236}">
                <a16:creationId xmlns:a16="http://schemas.microsoft.com/office/drawing/2014/main" id="{D6A86054-9262-9ECE-C758-6D48E6A689BC}"/>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3235986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1" y="647700"/>
            <a:ext cx="10439400" cy="1621300"/>
          </a:xfrm>
        </p:spPr>
        <p:txBody>
          <a:bodyPr vert="horz" lIns="91440" tIns="45720" rIns="91440" bIns="45720" rtlCol="0" anchor="t">
            <a:noAutofit/>
          </a:bodyPr>
          <a:lstStyle/>
          <a:p>
            <a:r>
              <a:rPr lang="en-US" sz="4000" b="0" dirty="0">
                <a:latin typeface="Raleway Medium" pitchFamily="2" charset="77"/>
              </a:rPr>
              <a:t>My friend said the way we feel about our looks can be connected to substance use. Is that true? </a:t>
            </a:r>
          </a:p>
        </p:txBody>
      </p:sp>
      <p:sp>
        <p:nvSpPr>
          <p:cNvPr id="2" name="Content Placeholder 1">
            <a:extLst>
              <a:ext uri="{FF2B5EF4-FFF2-40B4-BE49-F238E27FC236}">
                <a16:creationId xmlns:a16="http://schemas.microsoft.com/office/drawing/2014/main" id="{DF11780A-3238-B5DF-33A5-9F769C6F5276}"/>
              </a:ext>
            </a:extLst>
          </p:cNvPr>
          <p:cNvSpPr>
            <a:spLocks noGrp="1"/>
          </p:cNvSpPr>
          <p:nvPr>
            <p:ph idx="1"/>
          </p:nvPr>
        </p:nvSpPr>
        <p:spPr/>
        <p:txBody>
          <a:bodyPr>
            <a:normAutofit/>
          </a:bodyPr>
          <a:lstStyle/>
          <a:p>
            <a:r>
              <a:rPr lang="en-CA" sz="8000" b="1" dirty="0">
                <a:latin typeface="Raleway" pitchFamily="2" charset="77"/>
                <a:hlinkClick r:id="rId2" action="ppaction://hlinksldjump"/>
              </a:rPr>
              <a:t>YES</a:t>
            </a:r>
          </a:p>
        </p:txBody>
      </p:sp>
      <p:sp>
        <p:nvSpPr>
          <p:cNvPr id="3" name="Content Placeholder 2">
            <a:extLst>
              <a:ext uri="{FF2B5EF4-FFF2-40B4-BE49-F238E27FC236}">
                <a16:creationId xmlns:a16="http://schemas.microsoft.com/office/drawing/2014/main" id="{F82F0149-2051-C84B-0739-CC3BB9B221A1}"/>
              </a:ext>
            </a:extLst>
          </p:cNvPr>
          <p:cNvSpPr>
            <a:spLocks noGrp="1"/>
          </p:cNvSpPr>
          <p:nvPr>
            <p:ph idx="10"/>
          </p:nvPr>
        </p:nvSpPr>
        <p:spPr/>
        <p:txBody>
          <a:bodyPr>
            <a:normAutofit/>
          </a:bodyPr>
          <a:lstStyle/>
          <a:p>
            <a:r>
              <a:rPr lang="en-CA" sz="8000" b="1" dirty="0">
                <a:latin typeface="Raleway" pitchFamily="2" charset="77"/>
                <a:hlinkClick r:id="rId3" action="ppaction://hlinksldjump"/>
              </a:rPr>
              <a:t>NO</a:t>
            </a:r>
          </a:p>
        </p:txBody>
      </p:sp>
    </p:spTree>
    <p:extLst>
      <p:ext uri="{BB962C8B-B14F-4D97-AF65-F5344CB8AC3E}">
        <p14:creationId xmlns:p14="http://schemas.microsoft.com/office/powerpoint/2010/main" val="206185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My friend said the way we feel about our looks can be connected to substance use. Is that true? no</a:t>
            </a:r>
          </a:p>
        </p:txBody>
      </p:sp>
      <p:sp>
        <p:nvSpPr>
          <p:cNvPr id="2" name="Content Placeholder 1">
            <a:extLst>
              <a:ext uri="{FF2B5EF4-FFF2-40B4-BE49-F238E27FC236}">
                <a16:creationId xmlns:a16="http://schemas.microsoft.com/office/drawing/2014/main" id="{F1D337CF-7335-2B54-A0FE-575F3041AED3}"/>
              </a:ext>
            </a:extLst>
          </p:cNvPr>
          <p:cNvSpPr>
            <a:spLocks noGrp="1"/>
          </p:cNvSpPr>
          <p:nvPr>
            <p:ph idx="1"/>
          </p:nvPr>
        </p:nvSpPr>
        <p:spPr/>
        <p:txBody>
          <a:bodyPr>
            <a:normAutofit/>
          </a:bodyPr>
          <a:lstStyle/>
          <a:p>
            <a:pPr marL="0" indent="0">
              <a:buNone/>
            </a:pPr>
            <a:r>
              <a:rPr lang="en-CA" sz="4400" dirty="0">
                <a:latin typeface="Raleway" pitchFamily="2" charset="77"/>
              </a:rPr>
              <a:t>Not quite! The answer is…</a:t>
            </a:r>
          </a:p>
        </p:txBody>
      </p:sp>
      <p:sp>
        <p:nvSpPr>
          <p:cNvPr id="3" name="Content Placeholder 2">
            <a:extLst>
              <a:ext uri="{FF2B5EF4-FFF2-40B4-BE49-F238E27FC236}">
                <a16:creationId xmlns:a16="http://schemas.microsoft.com/office/drawing/2014/main" id="{532F80F2-15CC-9813-A0B8-DB2D330ECE5B}"/>
              </a:ext>
            </a:extLst>
          </p:cNvPr>
          <p:cNvSpPr>
            <a:spLocks noGrp="1"/>
          </p:cNvSpPr>
          <p:nvPr>
            <p:ph idx="10"/>
          </p:nvPr>
        </p:nvSpPr>
        <p:spPr/>
        <p:txBody>
          <a:bodyPr/>
          <a:lstStyle/>
          <a:p>
            <a:r>
              <a:rPr lang="en-CA" b="1" dirty="0">
                <a:latin typeface="Raleway" pitchFamily="2" charset="77"/>
              </a:rPr>
              <a:t>YES</a:t>
            </a:r>
          </a:p>
        </p:txBody>
      </p:sp>
      <p:sp>
        <p:nvSpPr>
          <p:cNvPr id="7" name="Content Placeholder 6">
            <a:extLst>
              <a:ext uri="{FF2B5EF4-FFF2-40B4-BE49-F238E27FC236}">
                <a16:creationId xmlns:a16="http://schemas.microsoft.com/office/drawing/2014/main" id="{758B6655-C720-D096-15F9-17016AD8B650}"/>
              </a:ext>
            </a:extLst>
          </p:cNvPr>
          <p:cNvSpPr>
            <a:spLocks noGrp="1"/>
          </p:cNvSpPr>
          <p:nvPr>
            <p:ph idx="11"/>
          </p:nvPr>
        </p:nvSpPr>
        <p:spPr>
          <a:xfrm>
            <a:off x="570629" y="2435085"/>
            <a:ext cx="9247057" cy="2999437"/>
          </a:xfrm>
        </p:spPr>
        <p:txBody>
          <a:bodyPr vert="horz" lIns="91440" tIns="45720" rIns="91440" bIns="45720" rtlCol="0" anchor="t">
            <a:normAutofit/>
          </a:bodyPr>
          <a:lstStyle/>
          <a:p>
            <a:pPr marL="0" indent="0">
              <a:lnSpc>
                <a:spcPct val="105000"/>
              </a:lnSpc>
              <a:buNone/>
            </a:pPr>
            <a:r>
              <a:rPr lang="en-US" sz="3000" b="0" dirty="0">
                <a:solidFill>
                  <a:schemeClr val="tx1"/>
                </a:solidFill>
                <a:latin typeface="Raleway Medium" pitchFamily="2" charset="77"/>
              </a:rPr>
              <a:t>Worries about our body image (the way we picture our bodies/how we look and how we think and feel about them) or athletic performance can be linked with problematic substance use (including steroid use).</a:t>
            </a:r>
          </a:p>
        </p:txBody>
      </p:sp>
      <p:sp>
        <p:nvSpPr>
          <p:cNvPr id="10" name="Text Placeholder 9">
            <a:extLst>
              <a:ext uri="{FF2B5EF4-FFF2-40B4-BE49-F238E27FC236}">
                <a16:creationId xmlns:a16="http://schemas.microsoft.com/office/drawing/2014/main" id="{2B0523F0-6A3E-7DCB-9F68-7A5B2F7F2046}"/>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113649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vert="horz" lIns="91440" tIns="45720" rIns="91440" bIns="45720" rtlCol="0" anchor="t">
            <a:noAutofit/>
          </a:bodyPr>
          <a:lstStyle/>
          <a:p>
            <a:pPr>
              <a:lnSpc>
                <a:spcPct val="108000"/>
              </a:lnSpc>
            </a:pPr>
            <a:r>
              <a:rPr lang="en-US" sz="800" dirty="0">
                <a:solidFill>
                  <a:schemeClr val="bg1"/>
                </a:solidFill>
              </a:rPr>
              <a:t>My friend said the way we feel about our looks can be connected to substance use. Is that true? yes</a:t>
            </a:r>
          </a:p>
        </p:txBody>
      </p:sp>
      <p:sp>
        <p:nvSpPr>
          <p:cNvPr id="2" name="Content Placeholder 1">
            <a:extLst>
              <a:ext uri="{FF2B5EF4-FFF2-40B4-BE49-F238E27FC236}">
                <a16:creationId xmlns:a16="http://schemas.microsoft.com/office/drawing/2014/main" id="{8541D8DC-05DF-1C33-FE25-E42245AFF4E6}"/>
              </a:ext>
            </a:extLst>
          </p:cNvPr>
          <p:cNvSpPr>
            <a:spLocks noGrp="1"/>
          </p:cNvSpPr>
          <p:nvPr>
            <p:ph idx="1"/>
          </p:nvPr>
        </p:nvSpPr>
        <p:spPr>
          <a:xfrm>
            <a:off x="651909" y="345752"/>
            <a:ext cx="4783994" cy="1314442"/>
          </a:xfrm>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5" name="Content Placeholder 4">
            <a:extLst>
              <a:ext uri="{FF2B5EF4-FFF2-40B4-BE49-F238E27FC236}">
                <a16:creationId xmlns:a16="http://schemas.microsoft.com/office/drawing/2014/main" id="{B1E5B8A9-E96C-B5F4-406E-AEE524F49962}"/>
              </a:ext>
            </a:extLst>
          </p:cNvPr>
          <p:cNvSpPr>
            <a:spLocks noGrp="1"/>
          </p:cNvSpPr>
          <p:nvPr>
            <p:ph idx="11"/>
          </p:nvPr>
        </p:nvSpPr>
        <p:spPr>
          <a:xfrm>
            <a:off x="651909" y="2110913"/>
            <a:ext cx="10785390" cy="2999437"/>
          </a:xfrm>
        </p:spPr>
        <p:txBody>
          <a:bodyPr vert="horz" lIns="91440" tIns="45720" rIns="91440" bIns="45720" rtlCol="0" anchor="t">
            <a:normAutofit/>
          </a:bodyPr>
          <a:lstStyle/>
          <a:p>
            <a:pPr marL="0" indent="0">
              <a:lnSpc>
                <a:spcPct val="105000"/>
              </a:lnSpc>
              <a:buNone/>
            </a:pPr>
            <a:r>
              <a:rPr lang="en-US" sz="3200" b="0" dirty="0">
                <a:solidFill>
                  <a:schemeClr val="tx1"/>
                </a:solidFill>
                <a:latin typeface="Raleway Medium" pitchFamily="2" charset="77"/>
              </a:rPr>
              <a:t>Worries about our body image (the way we picture our bodies/how we look and how we think and feel about them) or athletic performance can be linked with problematic substance use (including steroid use).</a:t>
            </a:r>
          </a:p>
        </p:txBody>
      </p:sp>
      <p:sp>
        <p:nvSpPr>
          <p:cNvPr id="10" name="Text Placeholder 9">
            <a:extLst>
              <a:ext uri="{FF2B5EF4-FFF2-40B4-BE49-F238E27FC236}">
                <a16:creationId xmlns:a16="http://schemas.microsoft.com/office/drawing/2014/main" id="{CEB02F5A-098B-E060-D133-58EFF2AD56A4}"/>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918348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0" y="647700"/>
            <a:ext cx="10439400" cy="2024080"/>
          </a:xfrm>
        </p:spPr>
        <p:txBody>
          <a:bodyPr vert="horz" lIns="91440" tIns="45720" rIns="91440" bIns="45720" rtlCol="0" anchor="t">
            <a:noAutofit/>
          </a:bodyPr>
          <a:lstStyle/>
          <a:p>
            <a:r>
              <a:rPr lang="en-US" sz="4000" b="0" dirty="0">
                <a:latin typeface="Raleway Medium" pitchFamily="2" charset="77"/>
              </a:rPr>
              <a:t>I read an article that said having goals and dreams for the future can help prevent substance use problems. Is that really true? </a:t>
            </a:r>
          </a:p>
        </p:txBody>
      </p:sp>
      <p:sp>
        <p:nvSpPr>
          <p:cNvPr id="2" name="Content Placeholder 1">
            <a:extLst>
              <a:ext uri="{FF2B5EF4-FFF2-40B4-BE49-F238E27FC236}">
                <a16:creationId xmlns:a16="http://schemas.microsoft.com/office/drawing/2014/main" id="{2DA0B1D7-3887-2341-2702-629EBC0D1FFF}"/>
              </a:ext>
            </a:extLst>
          </p:cNvPr>
          <p:cNvSpPr>
            <a:spLocks noGrp="1"/>
          </p:cNvSpPr>
          <p:nvPr>
            <p:ph idx="1"/>
          </p:nvPr>
        </p:nvSpPr>
        <p:spPr/>
        <p:txBody>
          <a:bodyPr>
            <a:normAutofit/>
          </a:bodyPr>
          <a:lstStyle/>
          <a:p>
            <a:r>
              <a:rPr lang="en-CA" sz="8000" b="1" dirty="0">
                <a:latin typeface="Raleway" pitchFamily="2" charset="77"/>
                <a:hlinkClick r:id="rId2" action="ppaction://hlinksldjump"/>
              </a:rPr>
              <a:t>YES</a:t>
            </a:r>
          </a:p>
        </p:txBody>
      </p:sp>
      <p:sp>
        <p:nvSpPr>
          <p:cNvPr id="3" name="Content Placeholder 2">
            <a:extLst>
              <a:ext uri="{FF2B5EF4-FFF2-40B4-BE49-F238E27FC236}">
                <a16:creationId xmlns:a16="http://schemas.microsoft.com/office/drawing/2014/main" id="{E57C2E6E-5CDB-B6E1-F002-B225E4020CF7}"/>
              </a:ext>
            </a:extLst>
          </p:cNvPr>
          <p:cNvSpPr>
            <a:spLocks noGrp="1"/>
          </p:cNvSpPr>
          <p:nvPr>
            <p:ph idx="10"/>
          </p:nvPr>
        </p:nvSpPr>
        <p:spPr/>
        <p:txBody>
          <a:bodyPr>
            <a:normAutofit/>
          </a:bodyPr>
          <a:lstStyle/>
          <a:p>
            <a:r>
              <a:rPr lang="en-CA" sz="8000" b="1">
                <a:latin typeface="Raleway" pitchFamily="2" charset="77"/>
                <a:hlinkClick r:id="rId3" action="ppaction://hlinksldjump"/>
              </a:rPr>
              <a:t>NO</a:t>
            </a:r>
          </a:p>
        </p:txBody>
      </p:sp>
    </p:spTree>
    <p:extLst>
      <p:ext uri="{BB962C8B-B14F-4D97-AF65-F5344CB8AC3E}">
        <p14:creationId xmlns:p14="http://schemas.microsoft.com/office/powerpoint/2010/main" val="179922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a:noAutofit/>
          </a:bodyPr>
          <a:lstStyle/>
          <a:p>
            <a:pPr>
              <a:lnSpc>
                <a:spcPct val="108000"/>
              </a:lnSpc>
            </a:pPr>
            <a:r>
              <a:rPr lang="en-US" sz="800" i="0" dirty="0">
                <a:solidFill>
                  <a:schemeClr val="bg1"/>
                </a:solidFill>
                <a:effectLst/>
              </a:rPr>
              <a:t>I read an article that said having goals and dreams for the future can help prevent substance use problems. Is that really true? no</a:t>
            </a:r>
            <a:endParaRPr lang="en-US" sz="800" dirty="0">
              <a:solidFill>
                <a:schemeClr val="bg1"/>
              </a:solidFill>
            </a:endParaRPr>
          </a:p>
        </p:txBody>
      </p:sp>
      <p:sp>
        <p:nvSpPr>
          <p:cNvPr id="2" name="Content Placeholder 1">
            <a:extLst>
              <a:ext uri="{FF2B5EF4-FFF2-40B4-BE49-F238E27FC236}">
                <a16:creationId xmlns:a16="http://schemas.microsoft.com/office/drawing/2014/main" id="{865CB1A8-9D4E-DC26-BB49-275DB9AFF193}"/>
              </a:ext>
            </a:extLst>
          </p:cNvPr>
          <p:cNvSpPr>
            <a:spLocks noGrp="1"/>
          </p:cNvSpPr>
          <p:nvPr>
            <p:ph idx="1"/>
          </p:nvPr>
        </p:nvSpPr>
        <p:spPr/>
        <p:txBody>
          <a:bodyPr>
            <a:normAutofit/>
          </a:bodyPr>
          <a:lstStyle/>
          <a:p>
            <a:pPr marL="0" indent="0">
              <a:buNone/>
            </a:pPr>
            <a:r>
              <a:rPr lang="en-CA" sz="4400" dirty="0">
                <a:latin typeface="Raleway" pitchFamily="2" charset="77"/>
              </a:rPr>
              <a:t>Not quite! The answer is…</a:t>
            </a:r>
          </a:p>
        </p:txBody>
      </p:sp>
      <p:sp>
        <p:nvSpPr>
          <p:cNvPr id="3" name="Content Placeholder 2">
            <a:extLst>
              <a:ext uri="{FF2B5EF4-FFF2-40B4-BE49-F238E27FC236}">
                <a16:creationId xmlns:a16="http://schemas.microsoft.com/office/drawing/2014/main" id="{B8E5C19A-BA1C-4874-3B64-9ED503A33A1C}"/>
              </a:ext>
            </a:extLst>
          </p:cNvPr>
          <p:cNvSpPr>
            <a:spLocks noGrp="1"/>
          </p:cNvSpPr>
          <p:nvPr>
            <p:ph idx="10"/>
          </p:nvPr>
        </p:nvSpPr>
        <p:spPr/>
        <p:txBody>
          <a:bodyPr/>
          <a:lstStyle/>
          <a:p>
            <a:r>
              <a:rPr lang="en-CA" b="1" dirty="0">
                <a:latin typeface="Raleway" pitchFamily="2" charset="77"/>
              </a:rPr>
              <a:t>YES</a:t>
            </a:r>
          </a:p>
        </p:txBody>
      </p:sp>
      <p:sp>
        <p:nvSpPr>
          <p:cNvPr id="7" name="Content Placeholder 6">
            <a:extLst>
              <a:ext uri="{FF2B5EF4-FFF2-40B4-BE49-F238E27FC236}">
                <a16:creationId xmlns:a16="http://schemas.microsoft.com/office/drawing/2014/main" id="{55F672B2-9AE1-26F4-2A78-F1121027ECAD}"/>
              </a:ext>
            </a:extLst>
          </p:cNvPr>
          <p:cNvSpPr>
            <a:spLocks noGrp="1"/>
          </p:cNvSpPr>
          <p:nvPr>
            <p:ph idx="11"/>
          </p:nvPr>
        </p:nvSpPr>
        <p:spPr>
          <a:xfrm>
            <a:off x="651909" y="2455405"/>
            <a:ext cx="9853531" cy="2999437"/>
          </a:xfrm>
        </p:spPr>
        <p:txBody>
          <a:bodyPr vert="horz" lIns="91440" tIns="45720" rIns="91440" bIns="45720" rtlCol="0" anchor="t">
            <a:normAutofit/>
          </a:bodyPr>
          <a:lstStyle/>
          <a:p>
            <a:pPr marL="0" indent="0">
              <a:lnSpc>
                <a:spcPct val="105000"/>
              </a:lnSpc>
              <a:buNone/>
            </a:pPr>
            <a:r>
              <a:rPr lang="en-US" sz="3000" b="0" dirty="0">
                <a:solidFill>
                  <a:schemeClr val="tx1"/>
                </a:solidFill>
                <a:latin typeface="Raleway Medium" pitchFamily="2" charset="77"/>
              </a:rPr>
              <a:t>Goals and dreams for the future are like a roadmap that can help motivate us and remind us of what is important to us. They help us focus on making choices that get us closer to where we want to go and avoid anything that might impact the future we see for ourselves. </a:t>
            </a:r>
            <a:endParaRPr lang="en-CA" sz="3000" b="0" dirty="0">
              <a:solidFill>
                <a:schemeClr val="tx1"/>
              </a:solidFill>
              <a:latin typeface="Raleway Medium" pitchFamily="2" charset="77"/>
            </a:endParaRPr>
          </a:p>
        </p:txBody>
      </p:sp>
      <p:sp>
        <p:nvSpPr>
          <p:cNvPr id="10" name="Text Placeholder 9">
            <a:extLst>
              <a:ext uri="{FF2B5EF4-FFF2-40B4-BE49-F238E27FC236}">
                <a16:creationId xmlns:a16="http://schemas.microsoft.com/office/drawing/2014/main" id="{4E6953F9-30CF-E2E3-ABC9-B7BEF1A2FC1A}"/>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330034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a:xfrm>
            <a:off x="0" y="-1226621"/>
            <a:ext cx="10104581" cy="709944"/>
          </a:xfrm>
        </p:spPr>
        <p:txBody>
          <a:bodyPr>
            <a:noAutofit/>
          </a:bodyPr>
          <a:lstStyle/>
          <a:p>
            <a:pPr>
              <a:lnSpc>
                <a:spcPct val="108000"/>
              </a:lnSpc>
            </a:pPr>
            <a:r>
              <a:rPr lang="en-US" sz="800" i="0" dirty="0">
                <a:solidFill>
                  <a:schemeClr val="bg1"/>
                </a:solidFill>
                <a:effectLst/>
              </a:rPr>
              <a:t>I read an article that said having goals and dreams for the future can help prevent substance use problems. Is that really true? yes</a:t>
            </a:r>
            <a:endParaRPr lang="en-US" sz="800" dirty="0">
              <a:solidFill>
                <a:schemeClr val="bg1"/>
              </a:solidFill>
            </a:endParaRPr>
          </a:p>
        </p:txBody>
      </p:sp>
      <p:sp>
        <p:nvSpPr>
          <p:cNvPr id="2" name="Content Placeholder 1">
            <a:extLst>
              <a:ext uri="{FF2B5EF4-FFF2-40B4-BE49-F238E27FC236}">
                <a16:creationId xmlns:a16="http://schemas.microsoft.com/office/drawing/2014/main" id="{866A6E07-FB21-46B7-7446-9317BB977D8A}"/>
              </a:ext>
            </a:extLst>
          </p:cNvPr>
          <p:cNvSpPr>
            <a:spLocks noGrp="1"/>
          </p:cNvSpPr>
          <p:nvPr>
            <p:ph idx="1"/>
          </p:nvPr>
        </p:nvSpPr>
        <p:spPr>
          <a:xfrm>
            <a:off x="651909" y="517193"/>
            <a:ext cx="4749299" cy="1314442"/>
          </a:xfrm>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5" name="Content Placeholder 4">
            <a:extLst>
              <a:ext uri="{FF2B5EF4-FFF2-40B4-BE49-F238E27FC236}">
                <a16:creationId xmlns:a16="http://schemas.microsoft.com/office/drawing/2014/main" id="{D815C9DD-4BF5-9490-587E-C8B7A6384B6D}"/>
              </a:ext>
            </a:extLst>
          </p:cNvPr>
          <p:cNvSpPr>
            <a:spLocks noGrp="1"/>
          </p:cNvSpPr>
          <p:nvPr>
            <p:ph idx="11"/>
          </p:nvPr>
        </p:nvSpPr>
        <p:spPr>
          <a:xfrm>
            <a:off x="651909" y="2178173"/>
            <a:ext cx="10785390" cy="3384204"/>
          </a:xfrm>
        </p:spPr>
        <p:txBody>
          <a:bodyPr vert="horz" lIns="91440" tIns="45720" rIns="91440" bIns="45720" rtlCol="0" anchor="t">
            <a:normAutofit/>
          </a:bodyPr>
          <a:lstStyle/>
          <a:p>
            <a:pPr marL="0" indent="0">
              <a:lnSpc>
                <a:spcPct val="105000"/>
              </a:lnSpc>
              <a:buNone/>
            </a:pPr>
            <a:r>
              <a:rPr lang="en-US" sz="3200" b="0" dirty="0">
                <a:solidFill>
                  <a:schemeClr val="tx1"/>
                </a:solidFill>
                <a:latin typeface="Raleway Medium" pitchFamily="2" charset="77"/>
              </a:rPr>
              <a:t>Goals</a:t>
            </a:r>
            <a:r>
              <a:rPr lang="en-US" sz="3200" b="0" dirty="0">
                <a:solidFill>
                  <a:schemeClr val="tx1"/>
                </a:solidFill>
                <a:effectLst/>
                <a:latin typeface="Raleway Medium" pitchFamily="2" charset="77"/>
              </a:rPr>
              <a:t> and dreams for the future are like a roadmap that can help motivate us and remind us of what is important to us. They help us focus on making choices that get us closer to where we want to go and avoid anything that might </a:t>
            </a:r>
            <a:r>
              <a:rPr lang="en-US" sz="3200" b="0" dirty="0">
                <a:solidFill>
                  <a:schemeClr val="tx1"/>
                </a:solidFill>
                <a:latin typeface="Raleway Medium" pitchFamily="2" charset="77"/>
              </a:rPr>
              <a:t>impact the</a:t>
            </a:r>
            <a:r>
              <a:rPr lang="en-US" sz="3200" b="0" dirty="0">
                <a:solidFill>
                  <a:schemeClr val="tx1"/>
                </a:solidFill>
                <a:effectLst/>
                <a:latin typeface="Raleway Medium" pitchFamily="2" charset="77"/>
              </a:rPr>
              <a:t> future we see for ourselves. </a:t>
            </a:r>
            <a:endParaRPr lang="en-US" b="0" dirty="0">
              <a:solidFill>
                <a:schemeClr val="tx1"/>
              </a:solidFill>
              <a:latin typeface="Raleway Medium" pitchFamily="2" charset="77"/>
            </a:endParaRPr>
          </a:p>
        </p:txBody>
      </p:sp>
      <p:sp>
        <p:nvSpPr>
          <p:cNvPr id="10" name="Text Placeholder 9">
            <a:extLst>
              <a:ext uri="{FF2B5EF4-FFF2-40B4-BE49-F238E27FC236}">
                <a16:creationId xmlns:a16="http://schemas.microsoft.com/office/drawing/2014/main" id="{546E9656-86CB-1CE9-37C6-63AA717BA794}"/>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1652387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6EA2-F932-DCE2-B08A-A16F430660B7}"/>
              </a:ext>
            </a:extLst>
          </p:cNvPr>
          <p:cNvSpPr txBox="1">
            <a:spLocks noGrp="1"/>
          </p:cNvSpPr>
          <p:nvPr>
            <p:ph type="title" idx="4294967295"/>
          </p:nvPr>
        </p:nvSpPr>
        <p:spPr>
          <a:xfrm>
            <a:off x="0" y="-520700"/>
            <a:ext cx="3151188" cy="36988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mn-lt"/>
                <a:ea typeface="+mn-ea"/>
                <a:cs typeface="+mn-cs"/>
              </a:rPr>
              <a:t>You have finished the questions</a:t>
            </a:r>
          </a:p>
        </p:txBody>
      </p:sp>
      <p:sp>
        <p:nvSpPr>
          <p:cNvPr id="3" name="Text Placeholder 2">
            <a:extLst>
              <a:ext uri="{FF2B5EF4-FFF2-40B4-BE49-F238E27FC236}">
                <a16:creationId xmlns:a16="http://schemas.microsoft.com/office/drawing/2014/main" id="{729CAA2D-5796-03A3-68ED-F82743BAAB17}"/>
              </a:ext>
            </a:extLst>
          </p:cNvPr>
          <p:cNvSpPr>
            <a:spLocks noGrp="1"/>
          </p:cNvSpPr>
          <p:nvPr>
            <p:ph type="body" sz="quarter" idx="13"/>
          </p:nvPr>
        </p:nvSpPr>
        <p:spPr>
          <a:xfrm>
            <a:off x="594360" y="1367790"/>
            <a:ext cx="11003280" cy="4453890"/>
          </a:xfrm>
        </p:spPr>
        <p:txBody>
          <a:bodyPr vert="horz" lIns="91440" tIns="45720" rIns="91440" bIns="45720" rtlCol="0" anchor="t">
            <a:normAutofit/>
          </a:bodyPr>
          <a:lstStyle/>
          <a:p>
            <a:pPr algn="ctr"/>
            <a:r>
              <a:rPr lang="en-US" sz="5400" dirty="0">
                <a:latin typeface="Raleway" pitchFamily="2" charset="77"/>
              </a:rPr>
              <a:t>Now that you are finished...</a:t>
            </a:r>
            <a:endParaRPr lang="en-US" dirty="0">
              <a:latin typeface="Raleway" pitchFamily="2" charset="77"/>
              <a:cs typeface="Calibri" panose="020F0502020204030204"/>
            </a:endParaRPr>
          </a:p>
          <a:p>
            <a:pPr algn="ctr"/>
            <a:r>
              <a:rPr lang="en-US" sz="3000" b="0" dirty="0">
                <a:latin typeface="Raleway" pitchFamily="2" charset="77"/>
              </a:rPr>
              <a:t>Check out the</a:t>
            </a:r>
            <a:r>
              <a:rPr lang="en-US" sz="3000" dirty="0">
                <a:latin typeface="Raleway" pitchFamily="2" charset="77"/>
              </a:rPr>
              <a:t> </a:t>
            </a:r>
            <a:r>
              <a:rPr lang="en-US" sz="3000" b="1" i="1" dirty="0">
                <a:latin typeface="Raleway" pitchFamily="2" charset="77"/>
              </a:rPr>
              <a:t>Know Wonder Learn (KWL) </a:t>
            </a:r>
            <a:r>
              <a:rPr lang="en-US" sz="3000" b="0" dirty="0">
                <a:latin typeface="Raleway" pitchFamily="2" charset="77"/>
              </a:rPr>
              <a:t>chart in your student notebook. </a:t>
            </a:r>
            <a:endParaRPr lang="en-US" sz="3000" b="0" dirty="0">
              <a:latin typeface="Raleway" pitchFamily="2" charset="77"/>
              <a:cs typeface="Calibri"/>
            </a:endParaRPr>
          </a:p>
          <a:p>
            <a:pPr algn="ctr"/>
            <a:endParaRPr lang="en-US" sz="3000" dirty="0">
              <a:solidFill>
                <a:schemeClr val="bg1"/>
              </a:solidFill>
              <a:latin typeface="Raleway" pitchFamily="2" charset="77"/>
            </a:endParaRPr>
          </a:p>
          <a:p>
            <a:pPr algn="ctr">
              <a:lnSpc>
                <a:spcPct val="105000"/>
              </a:lnSpc>
            </a:pPr>
            <a:r>
              <a:rPr lang="en-US" sz="3000" dirty="0">
                <a:latin typeface="Raleway" pitchFamily="2" charset="77"/>
              </a:rPr>
              <a:t>Were there things you wondered, </a:t>
            </a:r>
          </a:p>
          <a:p>
            <a:pPr algn="ctr">
              <a:lnSpc>
                <a:spcPct val="105000"/>
              </a:lnSpc>
              <a:spcBef>
                <a:spcPts val="0"/>
              </a:spcBef>
            </a:pPr>
            <a:r>
              <a:rPr lang="en-US" sz="3000" dirty="0">
                <a:latin typeface="Raleway" pitchFamily="2" charset="77"/>
              </a:rPr>
              <a:t>things you learned, or things you thought you </a:t>
            </a:r>
            <a:br>
              <a:rPr lang="en-US" sz="3000" dirty="0">
                <a:latin typeface="Raleway" pitchFamily="2" charset="77"/>
              </a:rPr>
            </a:br>
            <a:r>
              <a:rPr lang="en-US" sz="3000" dirty="0">
                <a:latin typeface="Raleway" pitchFamily="2" charset="77"/>
              </a:rPr>
              <a:t>knew that were incorrect?</a:t>
            </a:r>
            <a:endParaRPr lang="en-US" sz="3000" dirty="0">
              <a:latin typeface="Raleway" pitchFamily="2" charset="77"/>
              <a:cs typeface="Calibri"/>
            </a:endParaRPr>
          </a:p>
          <a:p>
            <a:endParaRPr lang="en-CA" dirty="0">
              <a:latin typeface="Raleway" pitchFamily="2" charset="77"/>
            </a:endParaRPr>
          </a:p>
        </p:txBody>
      </p:sp>
    </p:spTree>
    <p:extLst>
      <p:ext uri="{BB962C8B-B14F-4D97-AF65-F5344CB8AC3E}">
        <p14:creationId xmlns:p14="http://schemas.microsoft.com/office/powerpoint/2010/main" val="116293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3760" y="648000"/>
            <a:ext cx="10441940" cy="2115520"/>
          </a:xfrm>
        </p:spPr>
        <p:txBody>
          <a:bodyPr>
            <a:noAutofit/>
          </a:bodyPr>
          <a:lstStyle/>
          <a:p>
            <a:r>
              <a:rPr lang="en-CA" sz="4000" b="0" dirty="0">
                <a:effectLst/>
                <a:latin typeface="Raleway Medium" pitchFamily="2" charset="77"/>
              </a:rPr>
              <a:t>Someone in my class told me that cannabis is legal. Does that mean </a:t>
            </a:r>
            <a:r>
              <a:rPr lang="en-CA" sz="4000" b="0" dirty="0">
                <a:latin typeface="Raleway Medium" pitchFamily="2" charset="77"/>
              </a:rPr>
              <a:t>it's</a:t>
            </a:r>
            <a:r>
              <a:rPr lang="en-CA" sz="4000" b="0" dirty="0">
                <a:effectLst/>
                <a:latin typeface="Raleway Medium" pitchFamily="2" charset="77"/>
              </a:rPr>
              <a:t> safe for young people to use?</a:t>
            </a:r>
            <a:endParaRPr lang="en-US" sz="4000" b="0" dirty="0">
              <a:latin typeface="Raleway Medium" pitchFamily="2" charset="77"/>
            </a:endParaRPr>
          </a:p>
        </p:txBody>
      </p:sp>
      <p:sp>
        <p:nvSpPr>
          <p:cNvPr id="5" name="Content Placeholder 4">
            <a:extLst>
              <a:ext uri="{FF2B5EF4-FFF2-40B4-BE49-F238E27FC236}">
                <a16:creationId xmlns:a16="http://schemas.microsoft.com/office/drawing/2014/main" id="{153F5B10-D29C-187A-160A-0583D6D73841}"/>
              </a:ext>
            </a:extLst>
          </p:cNvPr>
          <p:cNvSpPr>
            <a:spLocks noGrp="1"/>
          </p:cNvSpPr>
          <p:nvPr>
            <p:ph idx="1"/>
          </p:nvPr>
        </p:nvSpPr>
        <p:spPr/>
        <p:txBody>
          <a:bodyPr>
            <a:normAutofit/>
          </a:bodyPr>
          <a:lstStyle/>
          <a:p>
            <a:pPr marL="0" indent="0" algn="ctr">
              <a:buNone/>
            </a:pPr>
            <a:r>
              <a:rPr lang="en-CA" sz="8000" b="1" u="none" dirty="0">
                <a:latin typeface="Raleway" pitchFamily="2" charset="77"/>
                <a:hlinkClick r:id="rId3" action="ppaction://hlinksldjump"/>
              </a:rPr>
              <a:t>YES</a:t>
            </a:r>
          </a:p>
        </p:txBody>
      </p:sp>
      <p:sp>
        <p:nvSpPr>
          <p:cNvPr id="9" name="Content Placeholder 8">
            <a:extLst>
              <a:ext uri="{FF2B5EF4-FFF2-40B4-BE49-F238E27FC236}">
                <a16:creationId xmlns:a16="http://schemas.microsoft.com/office/drawing/2014/main" id="{D6AA2F9E-ED6D-A7CA-B7E5-1EFB94211512}"/>
              </a:ext>
            </a:extLst>
          </p:cNvPr>
          <p:cNvSpPr>
            <a:spLocks noGrp="1"/>
          </p:cNvSpPr>
          <p:nvPr>
            <p:ph idx="10"/>
          </p:nvPr>
        </p:nvSpPr>
        <p:spPr/>
        <p:txBody>
          <a:bodyPr>
            <a:normAutofit/>
          </a:bodyPr>
          <a:lstStyle/>
          <a:p>
            <a:r>
              <a:rPr lang="en-CA" sz="8000" b="1">
                <a:latin typeface="Raleway" pitchFamily="2" charset="77"/>
                <a:hlinkClick r:id="rId4" action="ppaction://hlinksldjump"/>
              </a:rPr>
              <a:t>NO</a:t>
            </a:r>
          </a:p>
        </p:txBody>
      </p:sp>
    </p:spTree>
    <p:extLst>
      <p:ext uri="{BB962C8B-B14F-4D97-AF65-F5344CB8AC3E}">
        <p14:creationId xmlns:p14="http://schemas.microsoft.com/office/powerpoint/2010/main" val="3838184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a:noAutofit/>
          </a:bodyPr>
          <a:lstStyle/>
          <a:p>
            <a:pPr>
              <a:lnSpc>
                <a:spcPct val="108000"/>
              </a:lnSpc>
            </a:pPr>
            <a:r>
              <a:rPr lang="en-CA" i="0" dirty="0">
                <a:solidFill>
                  <a:schemeClr val="bg1"/>
                </a:solidFill>
                <a:effectLst/>
              </a:rPr>
              <a:t>Someone in my class told me that cannabis is legal. Does that mean</a:t>
            </a:r>
            <a:r>
              <a:rPr lang="en-CA" dirty="0">
                <a:solidFill>
                  <a:schemeClr val="bg1"/>
                </a:solidFill>
              </a:rPr>
              <a:t> it's </a:t>
            </a:r>
            <a:r>
              <a:rPr lang="en-CA" i="0" dirty="0">
                <a:solidFill>
                  <a:schemeClr val="bg1"/>
                </a:solidFill>
                <a:effectLst/>
              </a:rPr>
              <a:t>safe for young people to use? yes</a:t>
            </a:r>
            <a:endParaRPr lang="en-US" dirty="0">
              <a:solidFill>
                <a:schemeClr val="bg1"/>
              </a:solidFill>
            </a:endParaRPr>
          </a:p>
        </p:txBody>
      </p:sp>
      <p:sp>
        <p:nvSpPr>
          <p:cNvPr id="2" name="Content Placeholder 1">
            <a:extLst>
              <a:ext uri="{FF2B5EF4-FFF2-40B4-BE49-F238E27FC236}">
                <a16:creationId xmlns:a16="http://schemas.microsoft.com/office/drawing/2014/main" id="{A8F0F475-5956-9EB0-00F5-AFF71967EC72}"/>
              </a:ext>
            </a:extLst>
          </p:cNvPr>
          <p:cNvSpPr>
            <a:spLocks noGrp="1"/>
          </p:cNvSpPr>
          <p:nvPr>
            <p:ph idx="1"/>
          </p:nvPr>
        </p:nvSpPr>
        <p:spPr/>
        <p:txBody>
          <a:bodyPr vert="horz" lIns="91440" tIns="45720" rIns="91440" bIns="45720" rtlCol="0" anchor="ctr" anchorCtr="0">
            <a:noAutofit/>
          </a:bodyPr>
          <a:lstStyle/>
          <a:p>
            <a:pPr marL="0" indent="0">
              <a:lnSpc>
                <a:spcPct val="100000"/>
              </a:lnSpc>
              <a:buNone/>
            </a:pPr>
            <a:r>
              <a:rPr lang="en-US" sz="4400" dirty="0">
                <a:latin typeface="Inter"/>
              </a:rPr>
              <a:t>Not quite! The </a:t>
            </a:r>
            <a:r>
              <a:rPr lang="en-US" sz="4400" dirty="0">
                <a:latin typeface="Raleway ExtraBold" pitchFamily="2" charset="77"/>
              </a:rPr>
              <a:t>answer</a:t>
            </a:r>
            <a:r>
              <a:rPr lang="en-US" sz="4400" dirty="0">
                <a:latin typeface="Inter"/>
              </a:rPr>
              <a:t> is…</a:t>
            </a:r>
            <a:endParaRPr lang="en-CA" sz="4800" dirty="0">
              <a:latin typeface="Inter"/>
            </a:endParaRPr>
          </a:p>
        </p:txBody>
      </p:sp>
      <p:sp>
        <p:nvSpPr>
          <p:cNvPr id="3" name="Content Placeholder 2">
            <a:extLst>
              <a:ext uri="{FF2B5EF4-FFF2-40B4-BE49-F238E27FC236}">
                <a16:creationId xmlns:a16="http://schemas.microsoft.com/office/drawing/2014/main" id="{3FD57E0D-FD69-EE01-D6A6-BD2FCEC1DF66}"/>
              </a:ext>
            </a:extLst>
          </p:cNvPr>
          <p:cNvSpPr>
            <a:spLocks noGrp="1"/>
          </p:cNvSpPr>
          <p:nvPr>
            <p:ph idx="10"/>
          </p:nvPr>
        </p:nvSpPr>
        <p:spPr/>
        <p:txBody>
          <a:bodyPr/>
          <a:lstStyle/>
          <a:p>
            <a:r>
              <a:rPr lang="en-CA" b="1" dirty="0">
                <a:latin typeface="Raleway" pitchFamily="2" charset="77"/>
              </a:rPr>
              <a:t>NO</a:t>
            </a:r>
          </a:p>
        </p:txBody>
      </p:sp>
      <p:sp>
        <p:nvSpPr>
          <p:cNvPr id="13" name="Content Placeholder 10">
            <a:extLst>
              <a:ext uri="{FF2B5EF4-FFF2-40B4-BE49-F238E27FC236}">
                <a16:creationId xmlns:a16="http://schemas.microsoft.com/office/drawing/2014/main" id="{8EB38EAE-BDEC-5177-2F37-FA09D73F68DF}"/>
              </a:ext>
            </a:extLst>
          </p:cNvPr>
          <p:cNvSpPr>
            <a:spLocks noGrp="1"/>
          </p:cNvSpPr>
          <p:nvPr>
            <p:ph idx="11"/>
          </p:nvPr>
        </p:nvSpPr>
        <p:spPr>
          <a:xfrm>
            <a:off x="651908" y="2137020"/>
            <a:ext cx="10854291" cy="2999437"/>
          </a:xfrm>
        </p:spPr>
        <p:txBody>
          <a:bodyPr vert="horz" lIns="91440" tIns="45720" rIns="91440" bIns="45720" rtlCol="0" anchor="t">
            <a:noAutofit/>
          </a:bodyPr>
          <a:lstStyle/>
          <a:p>
            <a:pPr marL="0" indent="0" algn="l" rtl="0" fontAlgn="base">
              <a:lnSpc>
                <a:spcPct val="105000"/>
              </a:lnSpc>
              <a:spcBef>
                <a:spcPts val="600"/>
              </a:spcBef>
              <a:buNone/>
            </a:pPr>
            <a:r>
              <a:rPr lang="en-US" b="0" dirty="0">
                <a:solidFill>
                  <a:schemeClr val="tx1"/>
                </a:solidFill>
                <a:latin typeface="Raleway Medium" pitchFamily="2" charset="77"/>
              </a:rPr>
              <a:t>Cannabis and alcohol are legal in Ontario for recreational use for adults, but not for those under the age of 19.</a:t>
            </a:r>
          </a:p>
          <a:p>
            <a:pPr marL="0" indent="0" algn="l" rtl="0" fontAlgn="base">
              <a:lnSpc>
                <a:spcPct val="105000"/>
              </a:lnSpc>
              <a:spcBef>
                <a:spcPts val="600"/>
              </a:spcBef>
              <a:buNone/>
            </a:pPr>
            <a:r>
              <a:rPr lang="en-US" b="0" dirty="0">
                <a:solidFill>
                  <a:schemeClr val="tx1"/>
                </a:solidFill>
                <a:latin typeface="Raleway Medium" pitchFamily="2" charset="77"/>
              </a:rPr>
              <a:t>Just because something is legal does not mean that it is safe or healthy.</a:t>
            </a:r>
          </a:p>
          <a:p>
            <a:pPr marL="0" indent="0" algn="l" rtl="0" fontAlgn="base">
              <a:lnSpc>
                <a:spcPct val="105000"/>
              </a:lnSpc>
              <a:spcBef>
                <a:spcPts val="600"/>
              </a:spcBef>
              <a:buNone/>
            </a:pPr>
            <a:r>
              <a:rPr lang="en-US" b="0" dirty="0">
                <a:solidFill>
                  <a:schemeClr val="tx1"/>
                </a:solidFill>
                <a:latin typeface="Raleway Medium" pitchFamily="2" charset="77"/>
              </a:rPr>
              <a:t>It’s important to remember that even legal substances</a:t>
            </a:r>
          </a:p>
          <a:p>
            <a:pPr marL="0" indent="0" algn="l" rtl="0" fontAlgn="base">
              <a:lnSpc>
                <a:spcPct val="105000"/>
              </a:lnSpc>
              <a:spcBef>
                <a:spcPts val="600"/>
              </a:spcBef>
              <a:buNone/>
            </a:pPr>
            <a:r>
              <a:rPr lang="en-US" b="0" dirty="0">
                <a:solidFill>
                  <a:schemeClr val="tx1"/>
                </a:solidFill>
                <a:latin typeface="Raleway Medium" pitchFamily="2" charset="77"/>
              </a:rPr>
              <a:t>can harm our health if used excessively. </a:t>
            </a:r>
            <a:endParaRPr lang="en-CA" b="0" dirty="0">
              <a:solidFill>
                <a:schemeClr val="tx1"/>
              </a:solidFill>
              <a:latin typeface="Raleway Medium" pitchFamily="2" charset="77"/>
            </a:endParaRPr>
          </a:p>
        </p:txBody>
      </p:sp>
      <p:sp>
        <p:nvSpPr>
          <p:cNvPr id="10" name="Text Placeholder 9">
            <a:extLst>
              <a:ext uri="{FF2B5EF4-FFF2-40B4-BE49-F238E27FC236}">
                <a16:creationId xmlns:a16="http://schemas.microsoft.com/office/drawing/2014/main" id="{041AE1B4-DF37-3E8B-455E-4B2846AB0F59}"/>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634672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a:noAutofit/>
          </a:bodyPr>
          <a:lstStyle/>
          <a:p>
            <a:pPr>
              <a:lnSpc>
                <a:spcPct val="108000"/>
              </a:lnSpc>
            </a:pPr>
            <a:r>
              <a:rPr lang="en-CA" i="0" dirty="0">
                <a:solidFill>
                  <a:schemeClr val="bg1"/>
                </a:solidFill>
                <a:effectLst/>
              </a:rPr>
              <a:t>Someone in my class told me that cannabis is legal. Does that mean </a:t>
            </a:r>
            <a:r>
              <a:rPr lang="en-CA" dirty="0">
                <a:solidFill>
                  <a:schemeClr val="bg1"/>
                </a:solidFill>
              </a:rPr>
              <a:t>it's</a:t>
            </a:r>
            <a:r>
              <a:rPr lang="en-CA" i="0" dirty="0">
                <a:solidFill>
                  <a:schemeClr val="bg1"/>
                </a:solidFill>
                <a:effectLst/>
              </a:rPr>
              <a:t> safe for young people to use? no</a:t>
            </a:r>
            <a:endParaRPr lang="en-US" dirty="0">
              <a:solidFill>
                <a:schemeClr val="bg1"/>
              </a:solidFill>
            </a:endParaRPr>
          </a:p>
        </p:txBody>
      </p:sp>
      <p:sp>
        <p:nvSpPr>
          <p:cNvPr id="2" name="Content Placeholder 1">
            <a:extLst>
              <a:ext uri="{FF2B5EF4-FFF2-40B4-BE49-F238E27FC236}">
                <a16:creationId xmlns:a16="http://schemas.microsoft.com/office/drawing/2014/main" id="{6BCDEC62-7CC4-C575-F39E-0B00BE53009F}"/>
              </a:ext>
            </a:extLst>
          </p:cNvPr>
          <p:cNvSpPr>
            <a:spLocks noGrp="1"/>
          </p:cNvSpPr>
          <p:nvPr>
            <p:ph idx="1"/>
          </p:nvPr>
        </p:nvSpPr>
        <p:spPr/>
        <p:txBody>
          <a:bodyPr vert="horz" lIns="91440" tIns="45720" rIns="91440" bIns="45720" rtlCol="0" anchor="ctr" anchorCtr="0">
            <a:normAutofit/>
          </a:bodyPr>
          <a:lstStyle/>
          <a:p>
            <a:pPr marL="0" indent="0">
              <a:buNone/>
            </a:pPr>
            <a:r>
              <a:rPr lang="en-CA" sz="6000" dirty="0">
                <a:latin typeface="Raleway" pitchFamily="2" charset="77"/>
              </a:rPr>
              <a:t>CORRECT!</a:t>
            </a:r>
          </a:p>
        </p:txBody>
      </p:sp>
      <p:sp>
        <p:nvSpPr>
          <p:cNvPr id="11" name="Content Placeholder 10">
            <a:extLst>
              <a:ext uri="{FF2B5EF4-FFF2-40B4-BE49-F238E27FC236}">
                <a16:creationId xmlns:a16="http://schemas.microsoft.com/office/drawing/2014/main" id="{8D571206-E24A-07A8-B246-BE899BBF0C74}"/>
              </a:ext>
            </a:extLst>
          </p:cNvPr>
          <p:cNvSpPr>
            <a:spLocks noGrp="1"/>
          </p:cNvSpPr>
          <p:nvPr>
            <p:ph idx="11"/>
          </p:nvPr>
        </p:nvSpPr>
        <p:spPr>
          <a:xfrm>
            <a:off x="651909" y="1990574"/>
            <a:ext cx="10854291" cy="2999437"/>
          </a:xfrm>
        </p:spPr>
        <p:txBody>
          <a:bodyPr vert="horz" lIns="91440" tIns="45720" rIns="91440" bIns="45720" rtlCol="0" anchor="t">
            <a:noAutofit/>
          </a:bodyPr>
          <a:lstStyle/>
          <a:p>
            <a:pPr marL="0" indent="0" algn="l" rtl="0" fontAlgn="base">
              <a:lnSpc>
                <a:spcPct val="105000"/>
              </a:lnSpc>
              <a:spcBef>
                <a:spcPts val="600"/>
              </a:spcBef>
              <a:buNone/>
            </a:pPr>
            <a:r>
              <a:rPr lang="en-US" b="0" dirty="0">
                <a:solidFill>
                  <a:schemeClr val="tx1"/>
                </a:solidFill>
                <a:latin typeface="Raleway Medium" pitchFamily="2" charset="77"/>
              </a:rPr>
              <a:t>Cannabis and alcohol are legal in Ontario for recreational use for adults, but not for those under the age of 19.</a:t>
            </a:r>
          </a:p>
          <a:p>
            <a:pPr marL="0" indent="0" algn="l" rtl="0" fontAlgn="base">
              <a:lnSpc>
                <a:spcPct val="105000"/>
              </a:lnSpc>
              <a:spcBef>
                <a:spcPts val="600"/>
              </a:spcBef>
              <a:buNone/>
            </a:pPr>
            <a:r>
              <a:rPr lang="en-US" b="0" dirty="0">
                <a:solidFill>
                  <a:schemeClr val="tx1"/>
                </a:solidFill>
                <a:latin typeface="Raleway Medium" pitchFamily="2" charset="77"/>
              </a:rPr>
              <a:t>Just because something is legal does not mean that it is safe or healthy, especially considering that cannabis is damaging to an adolescent’s developing brain.</a:t>
            </a:r>
          </a:p>
          <a:p>
            <a:pPr marL="0" indent="0" algn="l" rtl="0" fontAlgn="base">
              <a:lnSpc>
                <a:spcPct val="105000"/>
              </a:lnSpc>
              <a:spcBef>
                <a:spcPts val="600"/>
              </a:spcBef>
              <a:buNone/>
            </a:pPr>
            <a:r>
              <a:rPr lang="en-US" b="0" dirty="0">
                <a:solidFill>
                  <a:schemeClr val="tx1"/>
                </a:solidFill>
                <a:latin typeface="Raleway Medium" pitchFamily="2" charset="77"/>
              </a:rPr>
              <a:t>It’s important to remember that even legal substances</a:t>
            </a:r>
          </a:p>
          <a:p>
            <a:pPr marL="0" indent="0" algn="l" rtl="0" fontAlgn="base">
              <a:lnSpc>
                <a:spcPct val="105000"/>
              </a:lnSpc>
              <a:spcBef>
                <a:spcPts val="600"/>
              </a:spcBef>
              <a:buNone/>
            </a:pPr>
            <a:r>
              <a:rPr lang="en-US" b="0" dirty="0">
                <a:solidFill>
                  <a:schemeClr val="tx1"/>
                </a:solidFill>
                <a:latin typeface="Raleway Medium" pitchFamily="2" charset="77"/>
              </a:rPr>
              <a:t>can harm our health if used excessively. </a:t>
            </a:r>
            <a:endParaRPr lang="en-CA" b="0" dirty="0">
              <a:solidFill>
                <a:schemeClr val="tx1"/>
              </a:solidFill>
              <a:latin typeface="Raleway Medium" pitchFamily="2" charset="77"/>
            </a:endParaRPr>
          </a:p>
        </p:txBody>
      </p:sp>
      <p:sp>
        <p:nvSpPr>
          <p:cNvPr id="12" name="Text Placeholder 11">
            <a:extLst>
              <a:ext uri="{FF2B5EF4-FFF2-40B4-BE49-F238E27FC236}">
                <a16:creationId xmlns:a16="http://schemas.microsoft.com/office/drawing/2014/main" id="{F0A5A2CE-2612-0501-D8A1-A775BFB2DDE0}"/>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36193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0" y="647700"/>
            <a:ext cx="10756899" cy="2166320"/>
          </a:xfrm>
        </p:spPr>
        <p:txBody>
          <a:bodyPr vert="horz" lIns="91440" tIns="45720" rIns="91440" bIns="45720" rtlCol="0" anchor="t">
            <a:noAutofit/>
          </a:bodyPr>
          <a:lstStyle/>
          <a:p>
            <a:r>
              <a:rPr lang="en-US" sz="4000" b="0" dirty="0">
                <a:latin typeface="Raleway Medium" pitchFamily="2" charset="77"/>
              </a:rPr>
              <a:t>I’m close with my auntie. I read online that having strong relationships could make it less likely to have substance use problems. Is that true? </a:t>
            </a:r>
          </a:p>
        </p:txBody>
      </p:sp>
      <p:sp>
        <p:nvSpPr>
          <p:cNvPr id="2" name="Content Placeholder 1">
            <a:extLst>
              <a:ext uri="{FF2B5EF4-FFF2-40B4-BE49-F238E27FC236}">
                <a16:creationId xmlns:a16="http://schemas.microsoft.com/office/drawing/2014/main" id="{327EEED2-8EB1-9B45-FF14-65571306C52F}"/>
              </a:ext>
            </a:extLst>
          </p:cNvPr>
          <p:cNvSpPr>
            <a:spLocks noGrp="1"/>
          </p:cNvSpPr>
          <p:nvPr>
            <p:ph idx="1"/>
          </p:nvPr>
        </p:nvSpPr>
        <p:spPr/>
        <p:txBody>
          <a:bodyPr>
            <a:normAutofit/>
          </a:bodyPr>
          <a:lstStyle/>
          <a:p>
            <a:r>
              <a:rPr lang="en-CA" sz="8000" b="1" dirty="0">
                <a:latin typeface="Raleway SemiBold" pitchFamily="2" charset="77"/>
                <a:hlinkClick r:id="rId2" action="ppaction://hlinksldjump"/>
              </a:rPr>
              <a:t>YES</a:t>
            </a:r>
          </a:p>
        </p:txBody>
      </p:sp>
      <p:sp>
        <p:nvSpPr>
          <p:cNvPr id="3" name="Content Placeholder 2">
            <a:extLst>
              <a:ext uri="{FF2B5EF4-FFF2-40B4-BE49-F238E27FC236}">
                <a16:creationId xmlns:a16="http://schemas.microsoft.com/office/drawing/2014/main" id="{00025046-8B12-896A-A346-62BCF59E011A}"/>
              </a:ext>
            </a:extLst>
          </p:cNvPr>
          <p:cNvSpPr>
            <a:spLocks noGrp="1"/>
          </p:cNvSpPr>
          <p:nvPr>
            <p:ph idx="10"/>
          </p:nvPr>
        </p:nvSpPr>
        <p:spPr/>
        <p:txBody>
          <a:bodyPr>
            <a:normAutofit/>
          </a:bodyPr>
          <a:lstStyle/>
          <a:p>
            <a:r>
              <a:rPr lang="en-CA" sz="8000" b="1">
                <a:latin typeface="Raleway" pitchFamily="2" charset="77"/>
                <a:hlinkClick r:id="rId3" action="ppaction://hlinksldjump"/>
              </a:rPr>
              <a:t>NO</a:t>
            </a:r>
          </a:p>
        </p:txBody>
      </p:sp>
    </p:spTree>
    <p:extLst>
      <p:ext uri="{BB962C8B-B14F-4D97-AF65-F5344CB8AC3E}">
        <p14:creationId xmlns:p14="http://schemas.microsoft.com/office/powerpoint/2010/main" val="254992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A540F5-EB41-8247-CAED-4D176AE04408}"/>
              </a:ext>
            </a:extLst>
          </p:cNvPr>
          <p:cNvSpPr>
            <a:spLocks noGrp="1"/>
          </p:cNvSpPr>
          <p:nvPr>
            <p:ph type="title"/>
          </p:nvPr>
        </p:nvSpPr>
        <p:spPr/>
        <p:txBody>
          <a:bodyPr>
            <a:noAutofit/>
          </a:bodyPr>
          <a:lstStyle/>
          <a:p>
            <a:pPr>
              <a:lnSpc>
                <a:spcPct val="108000"/>
              </a:lnSpc>
            </a:pPr>
            <a:r>
              <a:rPr lang="en-US" sz="800" dirty="0">
                <a:solidFill>
                  <a:schemeClr val="bg1"/>
                </a:solidFill>
              </a:rPr>
              <a:t>I’m close with my Auntie. I read online that having strong </a:t>
            </a:r>
            <a:r>
              <a:rPr lang="en-US" sz="800" dirty="0">
                <a:solidFill>
                  <a:schemeClr val="bg1"/>
                </a:solidFill>
                <a:latin typeface="Inter SemiBold" panose="02000503000000020004"/>
              </a:rPr>
              <a:t>relationships could make it less likely to have substance use problems.</a:t>
            </a:r>
            <a:r>
              <a:rPr lang="en-US" sz="800" dirty="0">
                <a:solidFill>
                  <a:schemeClr val="bg1"/>
                </a:solidFill>
              </a:rPr>
              <a:t> </a:t>
            </a:r>
            <a:r>
              <a:rPr lang="en-US" sz="800" dirty="0">
                <a:solidFill>
                  <a:schemeClr val="bg1"/>
                </a:solidFill>
                <a:latin typeface="Inter SemiBold" panose="02000503000000020004"/>
              </a:rPr>
              <a:t>Is</a:t>
            </a:r>
            <a:r>
              <a:rPr lang="en-US" sz="800" dirty="0">
                <a:solidFill>
                  <a:schemeClr val="bg1"/>
                </a:solidFill>
              </a:rPr>
              <a:t> </a:t>
            </a:r>
            <a:r>
              <a:rPr lang="en-US" sz="800" dirty="0">
                <a:solidFill>
                  <a:schemeClr val="bg1"/>
                </a:solidFill>
                <a:latin typeface="Inter SemiBold" panose="02000503000000020004"/>
              </a:rPr>
              <a:t>that</a:t>
            </a:r>
            <a:r>
              <a:rPr lang="en-US" sz="800" dirty="0">
                <a:solidFill>
                  <a:schemeClr val="bg1"/>
                </a:solidFill>
              </a:rPr>
              <a:t> </a:t>
            </a:r>
            <a:r>
              <a:rPr lang="en-US" sz="800" dirty="0">
                <a:solidFill>
                  <a:schemeClr val="bg1"/>
                </a:solidFill>
                <a:latin typeface="Inter SemiBold" panose="02000503000000020004"/>
              </a:rPr>
              <a:t>true? no</a:t>
            </a:r>
          </a:p>
        </p:txBody>
      </p:sp>
      <p:sp>
        <p:nvSpPr>
          <p:cNvPr id="2" name="Content Placeholder 1">
            <a:extLst>
              <a:ext uri="{FF2B5EF4-FFF2-40B4-BE49-F238E27FC236}">
                <a16:creationId xmlns:a16="http://schemas.microsoft.com/office/drawing/2014/main" id="{A1D1AAB8-560F-4A1C-4B90-3B5E341E3234}"/>
              </a:ext>
            </a:extLst>
          </p:cNvPr>
          <p:cNvSpPr>
            <a:spLocks noGrp="1"/>
          </p:cNvSpPr>
          <p:nvPr>
            <p:ph idx="1"/>
          </p:nvPr>
        </p:nvSpPr>
        <p:spPr/>
        <p:txBody>
          <a:bodyPr>
            <a:normAutofit/>
          </a:bodyPr>
          <a:lstStyle/>
          <a:p>
            <a:pPr marL="0" indent="0">
              <a:buNone/>
            </a:pPr>
            <a:r>
              <a:rPr lang="en-US" sz="4400" dirty="0">
                <a:latin typeface="Raleway" pitchFamily="2" charset="77"/>
              </a:rPr>
              <a:t>Not quite! The answer is…</a:t>
            </a:r>
          </a:p>
        </p:txBody>
      </p:sp>
      <p:sp>
        <p:nvSpPr>
          <p:cNvPr id="10" name="Content Placeholder 9">
            <a:extLst>
              <a:ext uri="{FF2B5EF4-FFF2-40B4-BE49-F238E27FC236}">
                <a16:creationId xmlns:a16="http://schemas.microsoft.com/office/drawing/2014/main" id="{A5B26BB4-3993-F6BA-E5A2-5B04494F1343}"/>
              </a:ext>
            </a:extLst>
          </p:cNvPr>
          <p:cNvSpPr>
            <a:spLocks noGrp="1"/>
          </p:cNvSpPr>
          <p:nvPr>
            <p:ph idx="10"/>
          </p:nvPr>
        </p:nvSpPr>
        <p:spPr/>
        <p:txBody>
          <a:bodyPr/>
          <a:lstStyle/>
          <a:p>
            <a:r>
              <a:rPr lang="en-CA" b="1" dirty="0">
                <a:latin typeface="Raleway" pitchFamily="2" charset="77"/>
              </a:rPr>
              <a:t>YES</a:t>
            </a:r>
          </a:p>
        </p:txBody>
      </p:sp>
      <p:sp>
        <p:nvSpPr>
          <p:cNvPr id="12" name="Content Placeholder 11">
            <a:extLst>
              <a:ext uri="{FF2B5EF4-FFF2-40B4-BE49-F238E27FC236}">
                <a16:creationId xmlns:a16="http://schemas.microsoft.com/office/drawing/2014/main" id="{0856521A-9F0A-436F-FA27-6A0E489BC159}"/>
              </a:ext>
            </a:extLst>
          </p:cNvPr>
          <p:cNvSpPr>
            <a:spLocks noGrp="1"/>
          </p:cNvSpPr>
          <p:nvPr>
            <p:ph idx="11"/>
          </p:nvPr>
        </p:nvSpPr>
        <p:spPr>
          <a:xfrm>
            <a:off x="651909" y="2231783"/>
            <a:ext cx="10785390" cy="2999437"/>
          </a:xfrm>
        </p:spPr>
        <p:txBody>
          <a:bodyPr vert="horz" lIns="91440" tIns="45720" rIns="91440" bIns="45720" rtlCol="0" anchor="t">
            <a:noAutofit/>
          </a:bodyPr>
          <a:lstStyle/>
          <a:p>
            <a:pPr marL="0" indent="0" fontAlgn="base">
              <a:lnSpc>
                <a:spcPct val="105000"/>
              </a:lnSpc>
              <a:buNone/>
            </a:pPr>
            <a:r>
              <a:rPr lang="en-US" sz="3000" b="0" dirty="0">
                <a:solidFill>
                  <a:schemeClr val="tx1"/>
                </a:solidFill>
                <a:latin typeface="Raleway Medium" pitchFamily="2" charset="77"/>
              </a:rPr>
              <a:t>Feeling connected to a family member, or someone at school or in the community, can help prevent substance use problems. This feeling of acceptance also supports our mental health and overall well-being. When we have meaningful relationships in our lives, we are less likely to explore other things that may not be as healthy or helpful.</a:t>
            </a:r>
            <a:endParaRPr lang="en-US" b="0" dirty="0">
              <a:solidFill>
                <a:schemeClr val="tx1"/>
              </a:solidFill>
              <a:latin typeface="Raleway Medium" pitchFamily="2" charset="77"/>
            </a:endParaRPr>
          </a:p>
        </p:txBody>
      </p:sp>
      <p:sp>
        <p:nvSpPr>
          <p:cNvPr id="13" name="Text Placeholder 12">
            <a:extLst>
              <a:ext uri="{FF2B5EF4-FFF2-40B4-BE49-F238E27FC236}">
                <a16:creationId xmlns:a16="http://schemas.microsoft.com/office/drawing/2014/main" id="{A6DB1EB2-2134-D85E-67C6-77F869EEA690}"/>
              </a:ext>
            </a:extLst>
          </p:cNvPr>
          <p:cNvSpPr>
            <a:spLocks noGrp="1"/>
          </p:cNvSpPr>
          <p:nvPr>
            <p:ph type="body" sz="quarter" idx="12"/>
          </p:nvPr>
        </p:nvSpPr>
        <p:spPr>
          <a:xfrm>
            <a:off x="9898966" y="5095065"/>
            <a:ext cx="2293034" cy="1192805"/>
          </a:xfrm>
        </p:spPr>
        <p:txBody>
          <a:bodyPr>
            <a:normAutofit/>
          </a:bodyPr>
          <a:lstStyle/>
          <a:p>
            <a:pPr>
              <a:lnSpc>
                <a:spcPct val="100000"/>
              </a:lnSpc>
              <a:spcBef>
                <a:spcPts val="0"/>
              </a:spcBef>
            </a:pPr>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322073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9DC719-04F5-409E-66FC-6BC423BB08A2}"/>
              </a:ext>
            </a:extLst>
          </p:cNvPr>
          <p:cNvSpPr>
            <a:spLocks noGrp="1"/>
          </p:cNvSpPr>
          <p:nvPr>
            <p:ph type="title"/>
          </p:nvPr>
        </p:nvSpPr>
        <p:spPr/>
        <p:txBody>
          <a:bodyPr>
            <a:noAutofit/>
          </a:bodyPr>
          <a:lstStyle/>
          <a:p>
            <a:pPr>
              <a:lnSpc>
                <a:spcPct val="108000"/>
              </a:lnSpc>
            </a:pPr>
            <a:r>
              <a:rPr lang="en-US" sz="800" dirty="0">
                <a:solidFill>
                  <a:schemeClr val="bg1"/>
                </a:solidFill>
              </a:rPr>
              <a:t>I’m close with my Auntie. I read online that having strong relationships could make it less likely to have substance use problems. Is that true? yes</a:t>
            </a:r>
          </a:p>
        </p:txBody>
      </p:sp>
      <p:sp>
        <p:nvSpPr>
          <p:cNvPr id="2" name="Content Placeholder 1">
            <a:extLst>
              <a:ext uri="{FF2B5EF4-FFF2-40B4-BE49-F238E27FC236}">
                <a16:creationId xmlns:a16="http://schemas.microsoft.com/office/drawing/2014/main" id="{A1628604-98A7-AAD0-0B39-301F58CECD33}"/>
              </a:ext>
            </a:extLst>
          </p:cNvPr>
          <p:cNvSpPr>
            <a:spLocks noGrp="1"/>
          </p:cNvSpPr>
          <p:nvPr>
            <p:ph idx="1"/>
          </p:nvPr>
        </p:nvSpPr>
        <p:spPr/>
        <p:txBody>
          <a:bodyPr anchor="ctr" anchorCtr="0">
            <a:normAutofit/>
          </a:bodyPr>
          <a:lstStyle/>
          <a:p>
            <a:pPr marL="0" indent="0">
              <a:buNone/>
            </a:pPr>
            <a:r>
              <a:rPr lang="en-CA" sz="6000" dirty="0">
                <a:latin typeface="Raleway" pitchFamily="2" charset="77"/>
              </a:rPr>
              <a:t>CORRECT!</a:t>
            </a:r>
          </a:p>
        </p:txBody>
      </p:sp>
      <p:sp>
        <p:nvSpPr>
          <p:cNvPr id="4" name="Content Placeholder 3">
            <a:extLst>
              <a:ext uri="{FF2B5EF4-FFF2-40B4-BE49-F238E27FC236}">
                <a16:creationId xmlns:a16="http://schemas.microsoft.com/office/drawing/2014/main" id="{FD80F45B-1861-8D8A-294D-66F3E3BAC481}"/>
              </a:ext>
            </a:extLst>
          </p:cNvPr>
          <p:cNvSpPr>
            <a:spLocks noGrp="1"/>
          </p:cNvSpPr>
          <p:nvPr>
            <p:ph idx="11"/>
          </p:nvPr>
        </p:nvSpPr>
        <p:spPr>
          <a:xfrm>
            <a:off x="651908" y="1894922"/>
            <a:ext cx="10854291" cy="3166500"/>
          </a:xfrm>
        </p:spPr>
        <p:txBody>
          <a:bodyPr>
            <a:noAutofit/>
          </a:bodyPr>
          <a:lstStyle/>
          <a:p>
            <a:pPr marL="0" indent="0" fontAlgn="base">
              <a:lnSpc>
                <a:spcPct val="105000"/>
              </a:lnSpc>
              <a:buNone/>
            </a:pPr>
            <a:r>
              <a:rPr lang="en-US" sz="3000" b="0" dirty="0">
                <a:solidFill>
                  <a:schemeClr val="tx1"/>
                </a:solidFill>
                <a:latin typeface="Raleway Medium" pitchFamily="2" charset="77"/>
              </a:rPr>
              <a:t>Feeling connected to a family member, or someone at school or in the community, can help prevent substance use problems. This feeling of acceptance also supports our mental health and overall well-being. When we have meaningful relationships in our lives, we are less likely to explore other things that may not be as healthy or helpful.</a:t>
            </a:r>
          </a:p>
        </p:txBody>
      </p:sp>
      <p:sp>
        <p:nvSpPr>
          <p:cNvPr id="10" name="Text Placeholder 9">
            <a:extLst>
              <a:ext uri="{FF2B5EF4-FFF2-40B4-BE49-F238E27FC236}">
                <a16:creationId xmlns:a16="http://schemas.microsoft.com/office/drawing/2014/main" id="{3A9F5329-496B-F36E-33B1-358674A415B8}"/>
              </a:ext>
            </a:extLst>
          </p:cNvPr>
          <p:cNvSpPr>
            <a:spLocks noGrp="1"/>
          </p:cNvSpPr>
          <p:nvPr>
            <p:ph type="body" sz="quarter" idx="12"/>
          </p:nvPr>
        </p:nvSpPr>
        <p:spPr/>
        <p:txBody>
          <a:bodyPr/>
          <a:lstStyle/>
          <a:p>
            <a:r>
              <a:rPr lang="en-CA" dirty="0">
                <a:latin typeface="Raleway" pitchFamily="2" charset="77"/>
                <a:hlinkClick r:id="rId3" action="ppaction://hlinksldjump">
                  <a:extLst>
                    <a:ext uri="{A12FA001-AC4F-418D-AE19-62706E023703}">
                      <ahyp:hlinkClr xmlns:ahyp="http://schemas.microsoft.com/office/drawing/2018/hyperlinkcolor" val="tx"/>
                    </a:ext>
                  </a:extLst>
                </a:hlinkClick>
              </a:rPr>
              <a:t>NEXT</a:t>
            </a:r>
          </a:p>
        </p:txBody>
      </p:sp>
    </p:spTree>
    <p:extLst>
      <p:ext uri="{BB962C8B-B14F-4D97-AF65-F5344CB8AC3E}">
        <p14:creationId xmlns:p14="http://schemas.microsoft.com/office/powerpoint/2010/main" val="227318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B6471-DC80-3314-B734-BB74C7411BF7}"/>
              </a:ext>
            </a:extLst>
          </p:cNvPr>
          <p:cNvSpPr>
            <a:spLocks noGrp="1"/>
          </p:cNvSpPr>
          <p:nvPr>
            <p:ph type="title"/>
          </p:nvPr>
        </p:nvSpPr>
        <p:spPr>
          <a:xfrm>
            <a:off x="876301" y="647700"/>
            <a:ext cx="10439400" cy="1325563"/>
          </a:xfrm>
        </p:spPr>
        <p:txBody>
          <a:bodyPr vert="horz" lIns="91440" tIns="45720" rIns="91440" bIns="45720" rtlCol="0" anchor="t">
            <a:noAutofit/>
          </a:bodyPr>
          <a:lstStyle/>
          <a:p>
            <a:r>
              <a:rPr lang="en-US" sz="4000" b="0" dirty="0">
                <a:latin typeface="Raleway Medium" pitchFamily="2" charset="77"/>
              </a:rPr>
              <a:t>I heard vaping is less harmful than smoking cigarettes. Is that true? </a:t>
            </a:r>
          </a:p>
        </p:txBody>
      </p:sp>
      <p:sp>
        <p:nvSpPr>
          <p:cNvPr id="2" name="Content Placeholder 1">
            <a:extLst>
              <a:ext uri="{FF2B5EF4-FFF2-40B4-BE49-F238E27FC236}">
                <a16:creationId xmlns:a16="http://schemas.microsoft.com/office/drawing/2014/main" id="{693C1CEE-E04C-B721-56F8-E87992745B87}"/>
              </a:ext>
            </a:extLst>
          </p:cNvPr>
          <p:cNvSpPr>
            <a:spLocks noGrp="1"/>
          </p:cNvSpPr>
          <p:nvPr>
            <p:ph idx="1"/>
          </p:nvPr>
        </p:nvSpPr>
        <p:spPr/>
        <p:txBody>
          <a:bodyPr>
            <a:normAutofit/>
          </a:bodyPr>
          <a:lstStyle/>
          <a:p>
            <a:r>
              <a:rPr lang="en-CA" sz="8000" b="1" dirty="0">
                <a:latin typeface="Raleway" pitchFamily="2" charset="77"/>
                <a:hlinkClick r:id="rId2" action="ppaction://hlinksldjump"/>
              </a:rPr>
              <a:t>YES</a:t>
            </a:r>
          </a:p>
        </p:txBody>
      </p:sp>
      <p:sp>
        <p:nvSpPr>
          <p:cNvPr id="3" name="Content Placeholder 2">
            <a:extLst>
              <a:ext uri="{FF2B5EF4-FFF2-40B4-BE49-F238E27FC236}">
                <a16:creationId xmlns:a16="http://schemas.microsoft.com/office/drawing/2014/main" id="{92EA6033-22B0-D160-9F7E-C3E752E0912C}"/>
              </a:ext>
            </a:extLst>
          </p:cNvPr>
          <p:cNvSpPr>
            <a:spLocks noGrp="1"/>
          </p:cNvSpPr>
          <p:nvPr>
            <p:ph idx="10"/>
          </p:nvPr>
        </p:nvSpPr>
        <p:spPr/>
        <p:txBody>
          <a:bodyPr>
            <a:normAutofit/>
          </a:bodyPr>
          <a:lstStyle/>
          <a:p>
            <a:r>
              <a:rPr lang="en-CA" sz="8000" b="1" dirty="0">
                <a:latin typeface="Raleway" pitchFamily="2" charset="77"/>
                <a:hlinkClick r:id="rId3" action="ppaction://hlinksldjump"/>
              </a:rPr>
              <a:t>NO</a:t>
            </a:r>
          </a:p>
        </p:txBody>
      </p:sp>
    </p:spTree>
    <p:extLst>
      <p:ext uri="{BB962C8B-B14F-4D97-AF65-F5344CB8AC3E}">
        <p14:creationId xmlns:p14="http://schemas.microsoft.com/office/powerpoint/2010/main" val="1554959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Alternate Template">
  <a:themeElements>
    <a:clrScheme name="Custom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c9f355-ecd3-4278-9438-8cd8c6e98a42">
      <Terms xmlns="http://schemas.microsoft.com/office/infopath/2007/PartnerControls"/>
    </lcf76f155ced4ddcb4097134ff3c332f>
    <Thumbnail xmlns="a1c9f355-ecd3-4278-9438-8cd8c6e98a42" xsi:nil="true"/>
    <thumbnails xmlns="a1c9f355-ecd3-4278-9438-8cd8c6e98a42" xsi:nil="true"/>
    <Priority xmlns="a1c9f355-ecd3-4278-9438-8cd8c6e98a42" xsi:nil="true"/>
    <TaxCatchAll xmlns="46a5dd20-f0b3-4d61-834b-69fb9fff00eb" xsi:nil="true"/>
    <Image xmlns="a1c9f355-ecd3-4278-9438-8cd8c6e98a42" xsi:nil="true"/>
    <SharedWithUsers xmlns="46a5dd20-f0b3-4d61-834b-69fb9fff00eb">
      <UserInfo>
        <DisplayName/>
        <AccountId xsi:nil="true"/>
        <AccountType/>
      </UserInfo>
    </SharedWithUsers>
    <MediaLengthInSeconds xmlns="a1c9f355-ecd3-4278-9438-8cd8c6e98a42" xsi:nil="true"/>
    <_dlc_DocId xmlns="46a5dd20-f0b3-4d61-834b-69fb9fff00eb">2MMV42CKC3FZ-1937131458-36177</_dlc_DocId>
    <_dlc_DocIdUrl xmlns="46a5dd20-f0b3-4d61-834b-69fb9fff00eb">
      <Url>https://smhosmso.sharepoint.com/sites/SchoolMentalHealthOntario/_layouts/15/DocIdRedir.aspx?ID=2MMV42CKC3FZ-1937131458-36177</Url>
      <Description>2MMV42CKC3FZ-1937131458-36177</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CA129D4CF93FD40B4303B32156186A5" ma:contentTypeVersion="22" ma:contentTypeDescription="Create a new document." ma:contentTypeScope="" ma:versionID="4ff98c0beaf233157b9ff0c126318679">
  <xsd:schema xmlns:xsd="http://www.w3.org/2001/XMLSchema" xmlns:xs="http://www.w3.org/2001/XMLSchema" xmlns:p="http://schemas.microsoft.com/office/2006/metadata/properties" xmlns:ns2="a1c9f355-ecd3-4278-9438-8cd8c6e98a42" xmlns:ns3="46a5dd20-f0b3-4d61-834b-69fb9fff00eb" targetNamespace="http://schemas.microsoft.com/office/2006/metadata/properties" ma:root="true" ma:fieldsID="60d440ab8ae5d96ed481803fd51c8626" ns2:_="" ns3:_="">
    <xsd:import namespace="a1c9f355-ecd3-4278-9438-8cd8c6e98a42"/>
    <xsd:import namespace="46a5dd20-f0b3-4d61-834b-69fb9fff00e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3:_dlc_DocId" minOccurs="0"/>
                <xsd:element ref="ns3:_dlc_DocIdUrl" minOccurs="0"/>
                <xsd:element ref="ns3:_dlc_DocIdPersistId" minOccurs="0"/>
                <xsd:element ref="ns2:MediaServiceAutoKeyPoints" minOccurs="0"/>
                <xsd:element ref="ns2:MediaServiceKeyPoints" minOccurs="0"/>
                <xsd:element ref="ns2:MediaServiceLocation" minOccurs="0"/>
                <xsd:element ref="ns2:Priority" minOccurs="0"/>
                <xsd:element ref="ns2:MediaLengthInSeconds" minOccurs="0"/>
                <xsd:element ref="ns2:Thumbnail" minOccurs="0"/>
                <xsd:element ref="ns2:Image" minOccurs="0"/>
                <xsd:element ref="ns2:thumbn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9f355-ecd3-4278-9438-8cd8c6e98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Priority" ma:index="22" nillable="true" ma:displayName="Priority" ma:format="Dropdown" ma:internalName="Priority">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Thumbnail" ma:index="24" nillable="true" ma:displayName="Thumbnail" ma:format="Thumbnail" ma:internalName="Thumbnail">
      <xsd:simpleType>
        <xsd:restriction base="dms:Unknown"/>
      </xsd:simpleType>
    </xsd:element>
    <xsd:element name="Image" ma:index="25" nillable="true" ma:displayName="Image" ma:format="Thumbnail" ma:internalName="Image">
      <xsd:simpleType>
        <xsd:restriction base="dms:Unknown"/>
      </xsd:simpleType>
    </xsd:element>
    <xsd:element name="thumbnails" ma:index="26" nillable="true" ma:displayName="thumbnails" ma:internalName="thumbnails">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e09c4f2-25f2-413f-84f7-6952626b5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a5dd20-f0b3-4d61-834b-69fb9fff00e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TaxCatchAll" ma:index="29" nillable="true" ma:displayName="Taxonomy Catch All Column" ma:hidden="true" ma:list="{4843a7ca-e0a5-46f1-9d85-5afda220eee2}" ma:internalName="TaxCatchAll" ma:showField="CatchAllData" ma:web="46a5dd20-f0b3-4d61-834b-69fb9fff00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6DD122-D01C-432D-8D2B-D2DD6AC44718}">
  <ds:schemaRefs>
    <ds:schemaRef ds:uri="http://schemas.microsoft.com/sharepoint/v3/contenttype/forms"/>
  </ds:schemaRefs>
</ds:datastoreItem>
</file>

<file path=customXml/itemProps2.xml><?xml version="1.0" encoding="utf-8"?>
<ds:datastoreItem xmlns:ds="http://schemas.openxmlformats.org/officeDocument/2006/customXml" ds:itemID="{06494B91-7B06-4015-B65C-6ECA0D1B8A4D}">
  <ds:schemaRefs>
    <ds:schemaRef ds:uri="http://purl.org/dc/elements/1.1/"/>
    <ds:schemaRef ds:uri="http://schemas.microsoft.com/office/2006/documentManagement/types"/>
    <ds:schemaRef ds:uri="46a5dd20-f0b3-4d61-834b-69fb9fff00eb"/>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a1c9f355-ecd3-4278-9438-8cd8c6e98a42"/>
    <ds:schemaRef ds:uri="http://schemas.microsoft.com/office/2006/metadata/properties"/>
  </ds:schemaRefs>
</ds:datastoreItem>
</file>

<file path=customXml/itemProps3.xml><?xml version="1.0" encoding="utf-8"?>
<ds:datastoreItem xmlns:ds="http://schemas.openxmlformats.org/officeDocument/2006/customXml" ds:itemID="{9895D820-6154-4D08-8108-AC22865EFF71}">
  <ds:schemaRefs>
    <ds:schemaRef ds:uri="http://schemas.microsoft.com/sharepoint/events"/>
  </ds:schemaRefs>
</ds:datastoreItem>
</file>

<file path=customXml/itemProps4.xml><?xml version="1.0" encoding="utf-8"?>
<ds:datastoreItem xmlns:ds="http://schemas.openxmlformats.org/officeDocument/2006/customXml" ds:itemID="{98DFCB61-F874-4918-B731-3BEF09662F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9f355-ecd3-4278-9438-8cd8c6e98a42"/>
    <ds:schemaRef ds:uri="46a5dd20-f0b3-4d61-834b-69fb9fff00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47</TotalTime>
  <Words>1835</Words>
  <Application>Microsoft Macintosh PowerPoint</Application>
  <PresentationFormat>Widescreen</PresentationFormat>
  <Paragraphs>161</Paragraphs>
  <Slides>27</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Inter</vt:lpstr>
      <vt:lpstr>Inter ExtraBold</vt:lpstr>
      <vt:lpstr>Inter SemiBold</vt:lpstr>
      <vt:lpstr>Raleway</vt:lpstr>
      <vt:lpstr>Raleway ExtraBold</vt:lpstr>
      <vt:lpstr>Raleway Medium</vt:lpstr>
      <vt:lpstr>Raleway SemiBold</vt:lpstr>
      <vt:lpstr>WordVisi_MSFontService</vt:lpstr>
      <vt:lpstr>Alternate Template</vt:lpstr>
      <vt:lpstr>Office Theme</vt:lpstr>
      <vt:lpstr>7.3 Minds On: Things I’ve Heard</vt:lpstr>
      <vt:lpstr>Things I’ve Heard</vt:lpstr>
      <vt:lpstr>Someone in my class told me that cannabis is legal. Does that mean it's safe for young people to use?</vt:lpstr>
      <vt:lpstr>Someone in my class told me that cannabis is legal. Does that mean it's safe for young people to use? yes</vt:lpstr>
      <vt:lpstr>Someone in my class told me that cannabis is legal. Does that mean it's safe for young people to use? no</vt:lpstr>
      <vt:lpstr>I’m close with my auntie. I read online that having strong relationships could make it less likely to have substance use problems. Is that true? </vt:lpstr>
      <vt:lpstr>I’m close with my Auntie. I read online that having strong relationships could make it less likely to have substance use problems. Is that true? no</vt:lpstr>
      <vt:lpstr>I’m close with my Auntie. I read online that having strong relationships could make it less likely to have substance use problems. Is that true? yes</vt:lpstr>
      <vt:lpstr>I heard vaping is less harmful than smoking cigarettes. Is that true? </vt:lpstr>
      <vt:lpstr>I heard vaping is less harmful than smoking cigarettes. Is that true? yes</vt:lpstr>
      <vt:lpstr>I heard vaping is less harmful than smoking cigarettes. Is that true? no</vt:lpstr>
      <vt:lpstr>My big sister is old enough to try cannabis, but she said she doesn’t want to. She heard that it could cause changes to her brain. Is that true? </vt:lpstr>
      <vt:lpstr>My big sister is old enough to try cannabis, but she said she doesn’t want to. She heard that it could cause changes to her brain. Is that true? no</vt:lpstr>
      <vt:lpstr>My big sister is old enough to try cannabis, but she said she doesn’t want to. She heard that it could cause changes to her brain. Is that true? yes</vt:lpstr>
      <vt:lpstr>I’ve heard that you can eat as many cannabis gummies as you want, and you won’t get sick. Is that true?</vt:lpstr>
      <vt:lpstr>I’ve heard that you can eat as many cannabis gummies as you want, and you won’t get sick. Is that true? yes</vt:lpstr>
      <vt:lpstr>I’ve heard that you can eat as many cannabis gummies as you want, and you won’t get sick. Is that true? no</vt:lpstr>
      <vt:lpstr>I follow a counsellor on social media and he says that substance use and mental health problems can be connected. Is that true? </vt:lpstr>
      <vt:lpstr>I follow a counsellor on social media and he says that substance use and mental health problems can be connected. Is that true? no</vt:lpstr>
      <vt:lpstr>I follow a counsellor on social media and he says that substance use and mental health problems can be connected. Is that true? yes</vt:lpstr>
      <vt:lpstr>My friend said the way we feel about our looks can be connected to substance use. Is that true? </vt:lpstr>
      <vt:lpstr>My friend said the way we feel about our looks can be connected to substance use. Is that true? no</vt:lpstr>
      <vt:lpstr>My friend said the way we feel about our looks can be connected to substance use. Is that true? yes</vt:lpstr>
      <vt:lpstr>I read an article that said having goals and dreams for the future can help prevent substance use problems. Is that really true? </vt:lpstr>
      <vt:lpstr>I read an article that said having goals and dreams for the future can help prevent substance use problems. Is that really true? no</vt:lpstr>
      <vt:lpstr>I read an article that said having goals and dreams for the future can help prevent substance use problems. Is that really true? yes</vt:lpstr>
      <vt:lpstr>You have finished the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7.3 Minds On: Things I’ve Heard</dc:title>
  <dc:subject>Mental Health Literacy Modules for Grades 7 and 8</dc:subject>
  <dc:creator>Ontario Ministry of Education</dc:creator>
  <cp:keywords/>
  <dc:description/>
  <cp:lastModifiedBy>Dani Rathwell</cp:lastModifiedBy>
  <cp:revision>3</cp:revision>
  <dcterms:created xsi:type="dcterms:W3CDTF">2023-06-19T13:41:04Z</dcterms:created>
  <dcterms:modified xsi:type="dcterms:W3CDTF">2023-08-03T01:40:45Z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0x010100CCA129D4CF93FD40B4303B32156186A5</vt:lpwstr>
  </property>
  <property fmtid="{D5CDD505-2E9C-101B-9397-08002B2CF9AE}" pid="3" name="Order">
    <vt:r8>271100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dlc_DocIdItemGuid">
    <vt:lpwstr>b4f87be8-e5f9-4bd6-8251-230bcca46d31</vt:lpwstr>
  </property>
  <property fmtid="{D5CDD505-2E9C-101B-9397-08002B2CF9AE}" pid="8" name="MediaServiceImageTags">
    <vt:lpwstr/>
  </property>
</Properties>
</file>