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7" r:id="rId5"/>
  </p:sldMasterIdLst>
  <p:notesMasterIdLst>
    <p:notesMasterId r:id="rId7"/>
  </p:notesMasterIdLst>
  <p:sldIdLst>
    <p:sldId id="27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MOOD METER" id="{F516E4EE-5F55-495F-A88A-D15E2F4D604F}">
          <p14:sldIdLst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8C63A77-E355-1540-D6FC-B07BA5E7DF0A}" name="Susan Sweet" initials="SS" userId="S::ssweet@smho-smso.ca::3f3b0d9c-fbb5-47a8-87c2-549a2adf9766" providerId="AD"/>
  <p188:author id="{2F0BDAAC-7411-6F87-4B46-6B1B7591DF94}" name="Deborah Shackell" initials="DS" userId="S::dshackell@smho-smso.ca::f728b972-0379-4f9a-98f5-caf5dad6cd0d" providerId="AD"/>
  <p188:author id="{53F365F6-6A0F-4C55-0162-ECF8B70F28CB}" name="Shelly Upson" initials="SU" userId="S::supson@smho-smso.ca::c4995df3-86e0-4f4b-995c-f8ef8fffbf4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2E3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C96CD-E19F-0F4E-BD15-F72CE7D98A69}" type="datetimeFigureOut">
              <a:rPr lang="en-CA" smtClean="0"/>
              <a:t>2023-07-13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C4970-96A5-3A49-B3D0-FA0A2CFDB5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975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C7C166-2FDE-9AD2-477A-F1CD78F912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4314" y="2146747"/>
            <a:ext cx="10865708" cy="47074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D34FD3-2139-7F91-685C-A0BBD8E9B2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8238" y="-8008"/>
            <a:ext cx="12203312" cy="68474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C1646F-9AA8-F6EC-5C3F-069C5D717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978" y="1600199"/>
            <a:ext cx="9976022" cy="1909763"/>
          </a:xfrm>
        </p:spPr>
        <p:txBody>
          <a:bodyPr anchor="t">
            <a:normAutofit/>
          </a:bodyPr>
          <a:lstStyle>
            <a:lvl1pPr algn="l">
              <a:defRPr sz="5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293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FD09A-C5FE-4A13-4249-C31ED2F8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22595-3F9B-066B-CD79-50A99700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820" y="6356352"/>
            <a:ext cx="2743200" cy="365125"/>
          </a:xfrm>
        </p:spPr>
        <p:txBody>
          <a:bodyPr/>
          <a:lstStyle/>
          <a:p>
            <a:fld id="{C62CAF19-5542-6248-805D-7F800D29F06D}" type="slidenum">
              <a:rPr lang="en-CA" smtClean="0"/>
              <a:t>‹#›</a:t>
            </a:fld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4D52D4-427F-CD0C-16F5-6E3669370E26}"/>
              </a:ext>
            </a:extLst>
          </p:cNvPr>
          <p:cNvSpPr txBox="1"/>
          <p:nvPr userDrawn="1"/>
        </p:nvSpPr>
        <p:spPr>
          <a:xfrm>
            <a:off x="651909" y="2160000"/>
            <a:ext cx="10971131" cy="38864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7610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background&#10;&#10;Description automatically generated with low confidence">
            <a:extLst>
              <a:ext uri="{FF2B5EF4-FFF2-40B4-BE49-F238E27FC236}">
                <a16:creationId xmlns:a16="http://schemas.microsoft.com/office/drawing/2014/main" id="{03A9A1E1-37C9-AC02-56FD-B9FA988390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174" y="-41564"/>
            <a:ext cx="12237323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8E634-4EFA-116A-24FF-17EDD525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AF19-5542-6248-805D-7F800D29F06D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 descr="A picture containing graphics, logo, symbol, screenshot&#10;&#10;Description automatically generated">
            <a:extLst>
              <a:ext uri="{FF2B5EF4-FFF2-40B4-BE49-F238E27FC236}">
                <a16:creationId xmlns:a16="http://schemas.microsoft.com/office/drawing/2014/main" id="{5786D31A-0749-2788-7F30-C822EA4017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43072" y="6094583"/>
            <a:ext cx="1934862" cy="77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mal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B8D2A-3878-34EC-E808-0B02B4E5C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09" y="648001"/>
            <a:ext cx="10785391" cy="70994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F2902-12B6-D8D9-C462-4793DC264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10" y="1716727"/>
            <a:ext cx="10785390" cy="4460236"/>
          </a:xfrm>
        </p:spPr>
        <p:txBody>
          <a:bodyPr/>
          <a:lstStyle>
            <a:lvl1pPr>
              <a:defRPr>
                <a:solidFill>
                  <a:srgbClr val="7030A0"/>
                </a:solidFill>
                <a:latin typeface="Inter SemiBold" panose="02000503000000020004"/>
              </a:defRPr>
            </a:lvl1pPr>
            <a:lvl2pPr>
              <a:defRPr>
                <a:solidFill>
                  <a:srgbClr val="7030A0"/>
                </a:solidFill>
                <a:latin typeface="Inter SemiBold" panose="02000503000000020004"/>
              </a:defRPr>
            </a:lvl2pPr>
            <a:lvl3pPr>
              <a:defRPr>
                <a:solidFill>
                  <a:srgbClr val="7030A0"/>
                </a:solidFill>
                <a:latin typeface="Inter SemiBold" panose="02000503000000020004"/>
              </a:defRPr>
            </a:lvl3pPr>
            <a:lvl4pPr>
              <a:defRPr>
                <a:solidFill>
                  <a:srgbClr val="7030A0"/>
                </a:solidFill>
                <a:latin typeface="Inter SemiBold" panose="02000503000000020004"/>
              </a:defRPr>
            </a:lvl4pPr>
            <a:lvl5pPr>
              <a:defRPr>
                <a:solidFill>
                  <a:srgbClr val="7030A0"/>
                </a:solidFill>
                <a:latin typeface="Inter SemiBold" panose="0200050300000002000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26F5E-1F5D-4B29-4D6D-6CF36F51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62CAF19-5542-6248-805D-7F800D29F06D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222443-1B88-2C0F-B1D9-3C9C8A91F118}"/>
              </a:ext>
            </a:extLst>
          </p:cNvPr>
          <p:cNvCxnSpPr/>
          <p:nvPr userDrawn="1"/>
        </p:nvCxnSpPr>
        <p:spPr>
          <a:xfrm>
            <a:off x="651909" y="1537335"/>
            <a:ext cx="10869531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96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B8D2A-3878-34EC-E808-0B02B4E5C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09" y="648001"/>
            <a:ext cx="10785391" cy="709944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F2902-12B6-D8D9-C462-4793DC264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10" y="1543050"/>
            <a:ext cx="10785390" cy="4633913"/>
          </a:xfrm>
        </p:spPr>
        <p:txBody>
          <a:bodyPr/>
          <a:lstStyle>
            <a:lvl1pPr>
              <a:defRPr b="1">
                <a:solidFill>
                  <a:srgbClr val="7030A0"/>
                </a:solidFill>
                <a:latin typeface="Inter SemiBold" panose="02000503000000020004"/>
              </a:defRPr>
            </a:lvl1pPr>
            <a:lvl2pPr>
              <a:defRPr b="1">
                <a:solidFill>
                  <a:srgbClr val="7030A0"/>
                </a:solidFill>
                <a:latin typeface="Inter SemiBold" panose="02000503000000020004"/>
              </a:defRPr>
            </a:lvl2pPr>
            <a:lvl3pPr>
              <a:defRPr b="1">
                <a:solidFill>
                  <a:srgbClr val="7030A0"/>
                </a:solidFill>
                <a:latin typeface="Inter SemiBold" panose="02000503000000020004"/>
              </a:defRPr>
            </a:lvl3pPr>
            <a:lvl4pPr>
              <a:defRPr b="1">
                <a:solidFill>
                  <a:srgbClr val="7030A0"/>
                </a:solidFill>
                <a:latin typeface="Inter SemiBold" panose="02000503000000020004"/>
              </a:defRPr>
            </a:lvl4pPr>
            <a:lvl5pPr>
              <a:defRPr b="1">
                <a:solidFill>
                  <a:srgbClr val="7030A0"/>
                </a:solidFill>
                <a:latin typeface="Inter SemiBold" panose="0200050300000002000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26F5E-1F5D-4B29-4D6D-6CF36F51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62CAF19-5542-6248-805D-7F800D29F0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5412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mall 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B8D2A-3878-34EC-E808-0B02B4E5C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09" y="648001"/>
            <a:ext cx="10785391" cy="70994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F2902-12B6-D8D9-C462-4793DC264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10" y="1716727"/>
            <a:ext cx="10785390" cy="1569397"/>
          </a:xfrm>
        </p:spPr>
        <p:txBody>
          <a:bodyPr/>
          <a:lstStyle>
            <a:lvl1pPr>
              <a:defRPr>
                <a:solidFill>
                  <a:srgbClr val="7030A0"/>
                </a:solidFill>
                <a:latin typeface="Inter SemiBold" panose="02000503000000020004"/>
              </a:defRPr>
            </a:lvl1pPr>
            <a:lvl2pPr>
              <a:defRPr>
                <a:solidFill>
                  <a:srgbClr val="7030A0"/>
                </a:solidFill>
                <a:latin typeface="Inter SemiBold" panose="02000503000000020004"/>
              </a:defRPr>
            </a:lvl2pPr>
            <a:lvl3pPr>
              <a:defRPr>
                <a:solidFill>
                  <a:srgbClr val="7030A0"/>
                </a:solidFill>
                <a:latin typeface="Inter SemiBold" panose="02000503000000020004"/>
              </a:defRPr>
            </a:lvl3pPr>
            <a:lvl4pPr>
              <a:defRPr>
                <a:solidFill>
                  <a:srgbClr val="7030A0"/>
                </a:solidFill>
                <a:latin typeface="Inter SemiBold" panose="02000503000000020004"/>
              </a:defRPr>
            </a:lvl4pPr>
            <a:lvl5pPr>
              <a:defRPr>
                <a:solidFill>
                  <a:srgbClr val="7030A0"/>
                </a:solidFill>
                <a:latin typeface="Inter SemiBold" panose="0200050300000002000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26F5E-1F5D-4B29-4D6D-6CF36F51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62CAF19-5542-6248-805D-7F800D29F06D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222443-1B88-2C0F-B1D9-3C9C8A91F118}"/>
              </a:ext>
            </a:extLst>
          </p:cNvPr>
          <p:cNvCxnSpPr/>
          <p:nvPr userDrawn="1"/>
        </p:nvCxnSpPr>
        <p:spPr>
          <a:xfrm>
            <a:off x="651909" y="1537335"/>
            <a:ext cx="10869531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F1257B-EC6E-5C9A-A317-055FC934BE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908" y="3429001"/>
            <a:ext cx="10785390" cy="25971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>
                <a:solidFill>
                  <a:srgbClr val="7030A0"/>
                </a:solidFill>
                <a:latin typeface="Inter SemiBold" panose="02000503000000020004"/>
              </a:defRPr>
            </a:lvl1pPr>
            <a:lvl2pPr>
              <a:defRPr lang="en-US" smtClean="0">
                <a:solidFill>
                  <a:srgbClr val="7030A0"/>
                </a:solidFill>
                <a:latin typeface="Inter SemiBold" panose="02000503000000020004"/>
              </a:defRPr>
            </a:lvl2pPr>
            <a:lvl3pPr>
              <a:defRPr lang="en-US" smtClean="0">
                <a:solidFill>
                  <a:srgbClr val="7030A0"/>
                </a:solidFill>
                <a:latin typeface="Inter SemiBold" panose="02000503000000020004"/>
              </a:defRPr>
            </a:lvl3pPr>
            <a:lvl4pPr>
              <a:defRPr lang="en-US" smtClean="0">
                <a:solidFill>
                  <a:srgbClr val="7030A0"/>
                </a:solidFill>
                <a:latin typeface="Inter SemiBold" panose="02000503000000020004"/>
              </a:defRPr>
            </a:lvl4pPr>
            <a:lvl5pPr>
              <a:defRPr lang="en-CA">
                <a:solidFill>
                  <a:srgbClr val="7030A0"/>
                </a:solidFill>
                <a:latin typeface="Inter SemiBold" panose="0200050300000002000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7086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B8D2A-3878-34EC-E808-0B02B4E5C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09" y="3067350"/>
            <a:ext cx="10785391" cy="67597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26F5E-1F5D-4B29-4D6D-6CF36F51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62CAF19-5542-6248-805D-7F800D29F0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6611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FE8949-D7DA-C53A-1171-0208AA9A9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09" y="540000"/>
            <a:ext cx="1078539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D0A01-E8F3-E6CA-FE1A-8C6C7A629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910" y="1825625"/>
            <a:ext cx="107853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24FF3-3C67-7823-58D4-0BD94304E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91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C62CAF19-5542-6248-805D-7F800D29F06D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8" name="Picture 7" descr="A picture containing graphics, logo, symbol, screenshot&#10;&#10;Description automatically generated">
            <a:extLst>
              <a:ext uri="{FF2B5EF4-FFF2-40B4-BE49-F238E27FC236}">
                <a16:creationId xmlns:a16="http://schemas.microsoft.com/office/drawing/2014/main" id="{0A6FBC6D-ED77-B4F0-2DB7-B1303E8181F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943072" y="6094583"/>
            <a:ext cx="1934862" cy="7739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6634A5-239F-AD2B-7C32-44F039F8AC8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3200" cy="35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9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4" r:id="rId5"/>
    <p:sldLayoutId id="2147483663" r:id="rId6"/>
    <p:sldLayoutId id="2147483662" r:id="rId7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Inter ExtraBold" panose="02000503000000020004" pitchFamily="2" charset="0"/>
          <a:ea typeface="Inter ExtraBold" panose="02000503000000020004" pitchFamily="2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diagram&#10;&#10;Description automatically generated">
            <a:extLst>
              <a:ext uri="{FF2B5EF4-FFF2-40B4-BE49-F238E27FC236}">
                <a16:creationId xmlns:a16="http://schemas.microsoft.com/office/drawing/2014/main" id="{E4961635-27E1-18BC-49D5-E37ED20CE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25" y="942684"/>
            <a:ext cx="7235685" cy="57911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08162A2-1D59-4300-E8B3-733B11EB7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428" y="339118"/>
            <a:ext cx="10785391" cy="591209"/>
          </a:xfrm>
        </p:spPr>
        <p:txBody>
          <a:bodyPr>
            <a:noAutofit/>
          </a:bodyPr>
          <a:lstStyle/>
          <a:p>
            <a:pPr>
              <a:lnSpc>
                <a:spcPct val="108000"/>
              </a:lnSpc>
            </a:pPr>
            <a:r>
              <a:rPr lang="en-CA" sz="4000" dirty="0">
                <a:solidFill>
                  <a:srgbClr val="00B0F0"/>
                </a:solidFill>
                <a:latin typeface="Inter ExtraBold"/>
              </a:rPr>
              <a:t>MY MOOD METER</a:t>
            </a:r>
            <a:endParaRPr lang="en-US" sz="4000" dirty="0">
              <a:solidFill>
                <a:srgbClr val="000000"/>
              </a:solidFill>
              <a:latin typeface="Inter ExtraBold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91A69E-E0D6-ABC9-627E-2DAD40C47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AF19-5542-6248-805D-7F800D29F06D}" type="slidenum">
              <a:rPr lang="en-CA" smtClean="0"/>
              <a:t>1</a:t>
            </a:fld>
            <a:endParaRPr lang="en-CA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7216AA78-4750-0C2C-7E84-505106E2B12F}"/>
              </a:ext>
            </a:extLst>
          </p:cNvPr>
          <p:cNvSpPr txBox="1">
            <a:spLocks/>
          </p:cNvSpPr>
          <p:nvPr/>
        </p:nvSpPr>
        <p:spPr>
          <a:xfrm>
            <a:off x="7989083" y="1513821"/>
            <a:ext cx="3699478" cy="49655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8000"/>
              </a:lnSpc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rgbClr val="7030A0"/>
                </a:solidFill>
              </a:rPr>
              <a:t>Look at each emoji and decide what feeling it represents for you. </a:t>
            </a:r>
          </a:p>
          <a:p>
            <a:pPr marL="0" indent="0">
              <a:lnSpc>
                <a:spcPct val="108000"/>
              </a:lnSpc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rgbClr val="7030A0"/>
                </a:solidFill>
              </a:rPr>
              <a:t>Think about how comfortable/ uncomfortable you are when experiencing this feeling. Put the emoji/ feeling in the place it belongs on the meter for you. This is not a complete list of emotions - feel free to be creative and add emojis or feelings of your choice to the meter. </a:t>
            </a:r>
            <a:endParaRPr lang="en-CA" sz="2200" b="1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0A3C4F-A09A-B4E8-ABAB-55EBA3D35C2B}"/>
              </a:ext>
            </a:extLst>
          </p:cNvPr>
          <p:cNvSpPr txBox="1"/>
          <p:nvPr/>
        </p:nvSpPr>
        <p:spPr>
          <a:xfrm>
            <a:off x="407428" y="880285"/>
            <a:ext cx="9430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You can complete this activity in many ways.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Choose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the one that works for you! 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6D1C61-23DC-97E8-AF8C-96028128B293}"/>
              </a:ext>
            </a:extLst>
          </p:cNvPr>
          <p:cNvSpPr/>
          <p:nvPr/>
        </p:nvSpPr>
        <p:spPr>
          <a:xfrm>
            <a:off x="7911595" y="1520118"/>
            <a:ext cx="3838751" cy="4697793"/>
          </a:xfrm>
          <a:prstGeom prst="rect">
            <a:avLst/>
          </a:prstGeom>
          <a:noFill/>
          <a:ln w="28575">
            <a:solidFill>
              <a:srgbClr val="00B2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80704"/>
      </p:ext>
    </p:extLst>
  </p:cSld>
  <p:clrMapOvr>
    <a:masterClrMapping/>
  </p:clrMapOvr>
</p:sld>
</file>

<file path=ppt/theme/theme1.xml><?xml version="1.0" encoding="utf-8"?>
<a:theme xmlns:a="http://schemas.openxmlformats.org/drawingml/2006/main" name="Alternate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1c9f355-ecd3-4278-9438-8cd8c6e98a42">
      <Terms xmlns="http://schemas.microsoft.com/office/infopath/2007/PartnerControls"/>
    </lcf76f155ced4ddcb4097134ff3c332f>
    <Thumbnail xmlns="a1c9f355-ecd3-4278-9438-8cd8c6e98a42" xsi:nil="true"/>
    <thumbnails xmlns="a1c9f355-ecd3-4278-9438-8cd8c6e98a42" xsi:nil="true"/>
    <Priority xmlns="a1c9f355-ecd3-4278-9438-8cd8c6e98a42" xsi:nil="true"/>
    <TaxCatchAll xmlns="46a5dd20-f0b3-4d61-834b-69fb9fff00eb" xsi:nil="true"/>
    <Image xmlns="a1c9f355-ecd3-4278-9438-8cd8c6e98a42" xsi:nil="true"/>
    <SharedWithUsers xmlns="46a5dd20-f0b3-4d61-834b-69fb9fff00eb">
      <UserInfo>
        <DisplayName/>
        <AccountId xsi:nil="true"/>
        <AccountType/>
      </UserInfo>
    </SharedWithUsers>
    <MediaLengthInSeconds xmlns="a1c9f355-ecd3-4278-9438-8cd8c6e98a42" xsi:nil="true"/>
    <_dlc_DocId xmlns="46a5dd20-f0b3-4d61-834b-69fb9fff00eb">2MMV42CKC3FZ-1937131458-35341</_dlc_DocId>
    <_dlc_DocIdUrl xmlns="46a5dd20-f0b3-4d61-834b-69fb9fff00eb">
      <Url>https://smhosmso.sharepoint.com/sites/SchoolMentalHealthOntario/_layouts/15/DocIdRedir.aspx?ID=2MMV42CKC3FZ-1937131458-35341</Url>
      <Description>2MMV42CKC3FZ-1937131458-35341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A129D4CF93FD40B4303B32156186A5" ma:contentTypeVersion="22" ma:contentTypeDescription="Create a new document." ma:contentTypeScope="" ma:versionID="4ff98c0beaf233157b9ff0c126318679">
  <xsd:schema xmlns:xsd="http://www.w3.org/2001/XMLSchema" xmlns:xs="http://www.w3.org/2001/XMLSchema" xmlns:p="http://schemas.microsoft.com/office/2006/metadata/properties" xmlns:ns2="a1c9f355-ecd3-4278-9438-8cd8c6e98a42" xmlns:ns3="46a5dd20-f0b3-4d61-834b-69fb9fff00eb" targetNamespace="http://schemas.microsoft.com/office/2006/metadata/properties" ma:root="true" ma:fieldsID="60d440ab8ae5d96ed481803fd51c8626" ns2:_="" ns3:_="">
    <xsd:import namespace="a1c9f355-ecd3-4278-9438-8cd8c6e98a42"/>
    <xsd:import namespace="46a5dd20-f0b3-4d61-834b-69fb9fff00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3:_dlc_DocId" minOccurs="0"/>
                <xsd:element ref="ns3:_dlc_DocIdUrl" minOccurs="0"/>
                <xsd:element ref="ns3:_dlc_DocIdPersistId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Priority" minOccurs="0"/>
                <xsd:element ref="ns2:MediaLengthInSeconds" minOccurs="0"/>
                <xsd:element ref="ns2:Thumbnail" minOccurs="0"/>
                <xsd:element ref="ns2:Image" minOccurs="0"/>
                <xsd:element ref="ns2:thumbn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9f355-ecd3-4278-9438-8cd8c6e98a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Priority" ma:index="22" nillable="true" ma:displayName="Priority" ma:format="Dropdown" ma:internalName="Priority">
      <xsd:simpleType>
        <xsd:restriction base="dms:Text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Thumbnail" ma:index="24" nillable="true" ma:displayName="Thumbnail" ma:format="Thumbnail" ma:internalName="Thumbnail">
      <xsd:simpleType>
        <xsd:restriction base="dms:Unknown"/>
      </xsd:simpleType>
    </xsd:element>
    <xsd:element name="Image" ma:index="25" nillable="true" ma:displayName="Image" ma:format="Thumbnail" ma:internalName="Image">
      <xsd:simpleType>
        <xsd:restriction base="dms:Unknown"/>
      </xsd:simpleType>
    </xsd:element>
    <xsd:element name="thumbnails" ma:index="26" nillable="true" ma:displayName="thumbnails" ma:internalName="thumbnails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ee09c4f2-25f2-413f-84f7-6952626b59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a5dd20-f0b3-4d61-834b-69fb9fff00e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9" nillable="true" ma:displayName="Taxonomy Catch All Column" ma:hidden="true" ma:list="{4843a7ca-e0a5-46f1-9d85-5afda220eee2}" ma:internalName="TaxCatchAll" ma:showField="CatchAllData" ma:web="46a5dd20-f0b3-4d61-834b-69fb9fff00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DF21AB-0EBA-4FC7-BEE9-603E79B7D373}">
  <ds:schemaRefs>
    <ds:schemaRef ds:uri="http://schemas.microsoft.com/office/2006/metadata/properties"/>
    <ds:schemaRef ds:uri="http://schemas.microsoft.com/office/infopath/2007/PartnerControls"/>
    <ds:schemaRef ds:uri="a1c9f355-ecd3-4278-9438-8cd8c6e98a42"/>
    <ds:schemaRef ds:uri="46a5dd20-f0b3-4d61-834b-69fb9fff00eb"/>
  </ds:schemaRefs>
</ds:datastoreItem>
</file>

<file path=customXml/itemProps2.xml><?xml version="1.0" encoding="utf-8"?>
<ds:datastoreItem xmlns:ds="http://schemas.openxmlformats.org/officeDocument/2006/customXml" ds:itemID="{631E3035-57A6-4D81-9ED9-684778EF62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D25286-4E08-42D8-87C6-9E2CA8D0677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1AECCE1-351B-4D72-A35F-285C3553CA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c9f355-ecd3-4278-9438-8cd8c6e98a42"/>
    <ds:schemaRef ds:uri="46a5dd20-f0b3-4d61-834b-69fb9fff00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</TotalTime>
  <Words>89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Avenir Next LT Pro</vt:lpstr>
      <vt:lpstr>Calibri</vt:lpstr>
      <vt:lpstr>Inter</vt:lpstr>
      <vt:lpstr>Inter ExtraBold</vt:lpstr>
      <vt:lpstr>Inter SemiBold</vt:lpstr>
      <vt:lpstr>Alternate Template</vt:lpstr>
      <vt:lpstr>MY MOOD METER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MOOD METER</dc:title>
  <dc:creator>Gord Woolley</dc:creator>
  <cp:lastModifiedBy>Dani Rathwell</cp:lastModifiedBy>
  <cp:revision>5</cp:revision>
  <dcterms:created xsi:type="dcterms:W3CDTF">2023-06-19T13:41:04Z</dcterms:created>
  <dcterms:modified xsi:type="dcterms:W3CDTF">2023-07-13T14:00:27Z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0x010100CCA129D4CF93FD40B4303B32156186A5</vt:lpwstr>
  </property>
  <property fmtid="{D5CDD505-2E9C-101B-9397-08002B2CF9AE}" pid="3" name="Order">
    <vt:r8>271000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_dlc_DocIdItemGuid">
    <vt:lpwstr>0e73e9b4-11b8-45fb-b6a5-0e937a4732ec</vt:lpwstr>
  </property>
</Properties>
</file>